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84" r:id="rId5"/>
    <p:sldId id="263" r:id="rId6"/>
    <p:sldId id="28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9C3"/>
    <a:srgbClr val="C20316"/>
    <a:srgbClr val="C7020C"/>
    <a:srgbClr val="FAEED8"/>
    <a:srgbClr val="FFF9D2"/>
    <a:srgbClr val="E90000"/>
    <a:srgbClr val="9E211B"/>
    <a:srgbClr val="FF9409"/>
    <a:srgbClr val="E3D2AE"/>
    <a:srgbClr val="DAEC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58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3" name="文本框 3">
            <a:extLst>
              <a:ext uri="{FF2B5EF4-FFF2-40B4-BE49-F238E27FC236}">
                <a16:creationId xmlns="" xmlns:a16="http://schemas.microsoft.com/office/drawing/2014/main" id="{C5F3196F-21E2-433C-AF51-BBAF7775F6AB}"/>
              </a:ext>
            </a:extLst>
          </p:cNvPr>
          <p:cNvSpPr txBox="1"/>
          <p:nvPr/>
        </p:nvSpPr>
        <p:spPr>
          <a:xfrm>
            <a:off x="6174263" y="2373371"/>
            <a:ext cx="5508886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数控多轴制造课程展示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C0CC012-A1E1-4BDB-9CF8-1EE297D24EF0}"/>
              </a:ext>
            </a:extLst>
          </p:cNvPr>
          <p:cNvSpPr/>
          <p:nvPr/>
        </p:nvSpPr>
        <p:spPr>
          <a:xfrm>
            <a:off x="8682571" y="3340334"/>
            <a:ext cx="3156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spc="600" dirty="0" smtClean="0">
                <a:solidFill>
                  <a:schemeClr val="bg1"/>
                </a:solidFill>
              </a:rPr>
              <a:t>——</a:t>
            </a:r>
            <a:r>
              <a:rPr lang="zh-CN" altLang="en-US" sz="1200" spc="600" dirty="0" smtClean="0">
                <a:solidFill>
                  <a:schemeClr val="bg1"/>
                </a:solidFill>
              </a:rPr>
              <a:t>国际象棋棋子诞生全过程</a:t>
            </a:r>
            <a:endParaRPr lang="zh-CN" altLang="en-US" sz="12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1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PART.02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编程建模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CE2E4E3-5CDB-42F6-9641-6024CD1F14CA}"/>
              </a:ext>
            </a:extLst>
          </p:cNvPr>
          <p:cNvSpPr/>
          <p:nvPr/>
        </p:nvSpPr>
        <p:spPr>
          <a:xfrm>
            <a:off x="1149816" y="1600201"/>
            <a:ext cx="3149600" cy="376421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6" name="椭圆 4">
            <a:extLst>
              <a:ext uri="{FF2B5EF4-FFF2-40B4-BE49-F238E27FC236}">
                <a16:creationId xmlns="" xmlns:a16="http://schemas.microsoft.com/office/drawing/2014/main" id="{919AD6B8-347E-4220-A720-FFFC0039FAAB}"/>
              </a:ext>
            </a:extLst>
          </p:cNvPr>
          <p:cNvSpPr/>
          <p:nvPr/>
        </p:nvSpPr>
        <p:spPr>
          <a:xfrm>
            <a:off x="1577985" y="2055419"/>
            <a:ext cx="493486" cy="478189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3597BB5-8D2A-43FB-B3DB-714874959EFA}"/>
              </a:ext>
            </a:extLst>
          </p:cNvPr>
          <p:cNvSpPr/>
          <p:nvPr/>
        </p:nvSpPr>
        <p:spPr>
          <a:xfrm>
            <a:off x="4615329" y="1600201"/>
            <a:ext cx="3149600" cy="376421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8" name="椭圆 5">
            <a:extLst>
              <a:ext uri="{FF2B5EF4-FFF2-40B4-BE49-F238E27FC236}">
                <a16:creationId xmlns="" xmlns:a16="http://schemas.microsoft.com/office/drawing/2014/main" id="{384B64E6-5F08-4F91-A195-4ECD0DBB61ED}"/>
              </a:ext>
            </a:extLst>
          </p:cNvPr>
          <p:cNvSpPr/>
          <p:nvPr/>
        </p:nvSpPr>
        <p:spPr>
          <a:xfrm>
            <a:off x="5043497" y="2047770"/>
            <a:ext cx="493486" cy="493486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DFDD4DF-D494-45C3-9265-73D085625B65}"/>
              </a:ext>
            </a:extLst>
          </p:cNvPr>
          <p:cNvSpPr/>
          <p:nvPr/>
        </p:nvSpPr>
        <p:spPr>
          <a:xfrm>
            <a:off x="8080841" y="1600201"/>
            <a:ext cx="3149600" cy="376421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0" name="椭圆 6">
            <a:extLst>
              <a:ext uri="{FF2B5EF4-FFF2-40B4-BE49-F238E27FC236}">
                <a16:creationId xmlns="" xmlns:a16="http://schemas.microsoft.com/office/drawing/2014/main" id="{70A6CA8E-1513-4977-9D8D-8A31EA9188CD}"/>
              </a:ext>
            </a:extLst>
          </p:cNvPr>
          <p:cNvSpPr/>
          <p:nvPr/>
        </p:nvSpPr>
        <p:spPr>
          <a:xfrm>
            <a:off x="8535780" y="2047770"/>
            <a:ext cx="439946" cy="493486"/>
          </a:xfrm>
          <a:custGeom>
            <a:avLst/>
            <a:gdLst>
              <a:gd name="connsiteX0" fmla="*/ 199932 w 300038"/>
              <a:gd name="connsiteY0" fmla="*/ 273051 h 336551"/>
              <a:gd name="connsiteX1" fmla="*/ 192088 w 300038"/>
              <a:gd name="connsiteY1" fmla="*/ 280989 h 336551"/>
              <a:gd name="connsiteX2" fmla="*/ 192088 w 300038"/>
              <a:gd name="connsiteY2" fmla="*/ 306124 h 336551"/>
              <a:gd name="connsiteX3" fmla="*/ 199932 w 300038"/>
              <a:gd name="connsiteY3" fmla="*/ 312739 h 336551"/>
              <a:gd name="connsiteX4" fmla="*/ 250919 w 300038"/>
              <a:gd name="connsiteY4" fmla="*/ 312739 h 336551"/>
              <a:gd name="connsiteX5" fmla="*/ 258763 w 300038"/>
              <a:gd name="connsiteY5" fmla="*/ 306124 h 336551"/>
              <a:gd name="connsiteX6" fmla="*/ 258763 w 300038"/>
              <a:gd name="connsiteY6" fmla="*/ 280989 h 336551"/>
              <a:gd name="connsiteX7" fmla="*/ 250919 w 300038"/>
              <a:gd name="connsiteY7" fmla="*/ 273051 h 336551"/>
              <a:gd name="connsiteX8" fmla="*/ 199932 w 300038"/>
              <a:gd name="connsiteY8" fmla="*/ 273051 h 336551"/>
              <a:gd name="connsiteX9" fmla="*/ 101328 w 300038"/>
              <a:gd name="connsiteY9" fmla="*/ 196851 h 336551"/>
              <a:gd name="connsiteX10" fmla="*/ 107908 w 300038"/>
              <a:gd name="connsiteY10" fmla="*/ 196851 h 336551"/>
              <a:gd name="connsiteX11" fmla="*/ 111856 w 300038"/>
              <a:gd name="connsiteY11" fmla="*/ 202123 h 336551"/>
              <a:gd name="connsiteX12" fmla="*/ 128964 w 300038"/>
              <a:gd name="connsiteY12" fmla="*/ 248250 h 336551"/>
              <a:gd name="connsiteX13" fmla="*/ 131595 w 300038"/>
              <a:gd name="connsiteY13" fmla="*/ 239025 h 336551"/>
              <a:gd name="connsiteX14" fmla="*/ 126332 w 300038"/>
              <a:gd name="connsiteY14" fmla="*/ 225845 h 336551"/>
              <a:gd name="connsiteX15" fmla="*/ 127648 w 300038"/>
              <a:gd name="connsiteY15" fmla="*/ 217938 h 336551"/>
              <a:gd name="connsiteX16" fmla="*/ 132911 w 300038"/>
              <a:gd name="connsiteY16" fmla="*/ 215302 h 336551"/>
              <a:gd name="connsiteX17" fmla="*/ 167126 w 300038"/>
              <a:gd name="connsiteY17" fmla="*/ 215302 h 336551"/>
              <a:gd name="connsiteX18" fmla="*/ 172390 w 300038"/>
              <a:gd name="connsiteY18" fmla="*/ 217938 h 336551"/>
              <a:gd name="connsiteX19" fmla="*/ 173706 w 300038"/>
              <a:gd name="connsiteY19" fmla="*/ 225845 h 336551"/>
              <a:gd name="connsiteX20" fmla="*/ 168442 w 300038"/>
              <a:gd name="connsiteY20" fmla="*/ 239025 h 336551"/>
              <a:gd name="connsiteX21" fmla="*/ 171074 w 300038"/>
              <a:gd name="connsiteY21" fmla="*/ 248250 h 336551"/>
              <a:gd name="connsiteX22" fmla="*/ 188182 w 300038"/>
              <a:gd name="connsiteY22" fmla="*/ 202123 h 336551"/>
              <a:gd name="connsiteX23" fmla="*/ 192130 w 300038"/>
              <a:gd name="connsiteY23" fmla="*/ 196851 h 336551"/>
              <a:gd name="connsiteX24" fmla="*/ 198710 w 300038"/>
              <a:gd name="connsiteY24" fmla="*/ 196851 h 336551"/>
              <a:gd name="connsiteX25" fmla="*/ 265823 w 300038"/>
              <a:gd name="connsiteY25" fmla="*/ 224527 h 336551"/>
              <a:gd name="connsiteX26" fmla="*/ 300038 w 300038"/>
              <a:gd name="connsiteY26" fmla="*/ 274609 h 336551"/>
              <a:gd name="connsiteX27" fmla="*/ 300038 w 300038"/>
              <a:gd name="connsiteY27" fmla="*/ 328643 h 336551"/>
              <a:gd name="connsiteX28" fmla="*/ 292142 w 300038"/>
              <a:gd name="connsiteY28" fmla="*/ 336551 h 336551"/>
              <a:gd name="connsiteX29" fmla="*/ 7896 w 300038"/>
              <a:gd name="connsiteY29" fmla="*/ 336551 h 336551"/>
              <a:gd name="connsiteX30" fmla="*/ 0 w 300038"/>
              <a:gd name="connsiteY30" fmla="*/ 328643 h 336551"/>
              <a:gd name="connsiteX31" fmla="*/ 0 w 300038"/>
              <a:gd name="connsiteY31" fmla="*/ 274609 h 336551"/>
              <a:gd name="connsiteX32" fmla="*/ 34215 w 300038"/>
              <a:gd name="connsiteY32" fmla="*/ 224527 h 336551"/>
              <a:gd name="connsiteX33" fmla="*/ 101328 w 300038"/>
              <a:gd name="connsiteY33" fmla="*/ 196851 h 336551"/>
              <a:gd name="connsiteX34" fmla="*/ 155328 w 300038"/>
              <a:gd name="connsiteY34" fmla="*/ 0 h 336551"/>
              <a:gd name="connsiteX35" fmla="*/ 201775 w 300038"/>
              <a:gd name="connsiteY35" fmla="*/ 15854 h 336551"/>
              <a:gd name="connsiteX36" fmla="*/ 223008 w 300038"/>
              <a:gd name="connsiteY36" fmla="*/ 79268 h 336551"/>
              <a:gd name="connsiteX37" fmla="*/ 224335 w 300038"/>
              <a:gd name="connsiteY37" fmla="*/ 93801 h 336551"/>
              <a:gd name="connsiteX38" fmla="*/ 229643 w 300038"/>
              <a:gd name="connsiteY38" fmla="*/ 100407 h 336551"/>
              <a:gd name="connsiteX39" fmla="*/ 232297 w 300038"/>
              <a:gd name="connsiteY39" fmla="*/ 125508 h 336551"/>
              <a:gd name="connsiteX40" fmla="*/ 208410 w 300038"/>
              <a:gd name="connsiteY40" fmla="*/ 151931 h 336551"/>
              <a:gd name="connsiteX41" fmla="*/ 185850 w 300038"/>
              <a:gd name="connsiteY41" fmla="*/ 183639 h 336551"/>
              <a:gd name="connsiteX42" fmla="*/ 172579 w 300038"/>
              <a:gd name="connsiteY42" fmla="*/ 192887 h 336551"/>
              <a:gd name="connsiteX43" fmla="*/ 150019 w 300038"/>
              <a:gd name="connsiteY43" fmla="*/ 196850 h 336551"/>
              <a:gd name="connsiteX44" fmla="*/ 127459 w 300038"/>
              <a:gd name="connsiteY44" fmla="*/ 192887 h 336551"/>
              <a:gd name="connsiteX45" fmla="*/ 114189 w 300038"/>
              <a:gd name="connsiteY45" fmla="*/ 183639 h 336551"/>
              <a:gd name="connsiteX46" fmla="*/ 91629 w 300038"/>
              <a:gd name="connsiteY46" fmla="*/ 151931 h 336551"/>
              <a:gd name="connsiteX47" fmla="*/ 67742 w 300038"/>
              <a:gd name="connsiteY47" fmla="*/ 125508 h 336551"/>
              <a:gd name="connsiteX48" fmla="*/ 70396 w 300038"/>
              <a:gd name="connsiteY48" fmla="*/ 100407 h 336551"/>
              <a:gd name="connsiteX49" fmla="*/ 75704 w 300038"/>
              <a:gd name="connsiteY49" fmla="*/ 93801 h 336551"/>
              <a:gd name="connsiteX50" fmla="*/ 77031 w 300038"/>
              <a:gd name="connsiteY50" fmla="*/ 85874 h 336551"/>
              <a:gd name="connsiteX51" fmla="*/ 74377 w 300038"/>
              <a:gd name="connsiteY51" fmla="*/ 50203 h 336551"/>
              <a:gd name="connsiteX52" fmla="*/ 103572 w 300038"/>
              <a:gd name="connsiteY52" fmla="*/ 27744 h 336551"/>
              <a:gd name="connsiteX53" fmla="*/ 119497 w 300038"/>
              <a:gd name="connsiteY53" fmla="*/ 10569 h 336551"/>
              <a:gd name="connsiteX54" fmla="*/ 155328 w 300038"/>
              <a:gd name="connsiteY54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0038" h="336551">
                <a:moveTo>
                  <a:pt x="199932" y="273051"/>
                </a:moveTo>
                <a:cubicBezTo>
                  <a:pt x="194703" y="273051"/>
                  <a:pt x="192088" y="277020"/>
                  <a:pt x="192088" y="280989"/>
                </a:cubicBezTo>
                <a:cubicBezTo>
                  <a:pt x="192088" y="306124"/>
                  <a:pt x="192088" y="306124"/>
                  <a:pt x="192088" y="306124"/>
                </a:cubicBezTo>
                <a:cubicBezTo>
                  <a:pt x="192088" y="310093"/>
                  <a:pt x="194703" y="312739"/>
                  <a:pt x="199932" y="312739"/>
                </a:cubicBezTo>
                <a:cubicBezTo>
                  <a:pt x="250919" y="312739"/>
                  <a:pt x="250919" y="312739"/>
                  <a:pt x="250919" y="312739"/>
                </a:cubicBezTo>
                <a:cubicBezTo>
                  <a:pt x="254841" y="312739"/>
                  <a:pt x="258763" y="310093"/>
                  <a:pt x="258763" y="306124"/>
                </a:cubicBezTo>
                <a:lnTo>
                  <a:pt x="258763" y="280989"/>
                </a:lnTo>
                <a:cubicBezTo>
                  <a:pt x="258763" y="277020"/>
                  <a:pt x="254841" y="273051"/>
                  <a:pt x="250919" y="273051"/>
                </a:cubicBezTo>
                <a:cubicBezTo>
                  <a:pt x="199932" y="273051"/>
                  <a:pt x="199932" y="273051"/>
                  <a:pt x="199932" y="273051"/>
                </a:cubicBezTo>
                <a:close/>
                <a:moveTo>
                  <a:pt x="101328" y="196851"/>
                </a:moveTo>
                <a:cubicBezTo>
                  <a:pt x="103960" y="196851"/>
                  <a:pt x="105276" y="196851"/>
                  <a:pt x="107908" y="196851"/>
                </a:cubicBezTo>
                <a:cubicBezTo>
                  <a:pt x="109224" y="198169"/>
                  <a:pt x="110540" y="199487"/>
                  <a:pt x="111856" y="202123"/>
                </a:cubicBezTo>
                <a:cubicBezTo>
                  <a:pt x="128964" y="248250"/>
                  <a:pt x="128964" y="248250"/>
                  <a:pt x="128964" y="248250"/>
                </a:cubicBezTo>
                <a:cubicBezTo>
                  <a:pt x="131595" y="239025"/>
                  <a:pt x="131595" y="239025"/>
                  <a:pt x="131595" y="239025"/>
                </a:cubicBezTo>
                <a:cubicBezTo>
                  <a:pt x="126332" y="225845"/>
                  <a:pt x="126332" y="225845"/>
                  <a:pt x="126332" y="225845"/>
                </a:cubicBezTo>
                <a:cubicBezTo>
                  <a:pt x="125016" y="223209"/>
                  <a:pt x="126332" y="220574"/>
                  <a:pt x="127648" y="217938"/>
                </a:cubicBezTo>
                <a:cubicBezTo>
                  <a:pt x="128964" y="216620"/>
                  <a:pt x="131595" y="215302"/>
                  <a:pt x="132911" y="215302"/>
                </a:cubicBezTo>
                <a:cubicBezTo>
                  <a:pt x="167126" y="215302"/>
                  <a:pt x="167126" y="215302"/>
                  <a:pt x="167126" y="215302"/>
                </a:cubicBezTo>
                <a:cubicBezTo>
                  <a:pt x="168442" y="215302"/>
                  <a:pt x="171074" y="216620"/>
                  <a:pt x="172390" y="217938"/>
                </a:cubicBezTo>
                <a:cubicBezTo>
                  <a:pt x="173706" y="220574"/>
                  <a:pt x="175022" y="223209"/>
                  <a:pt x="173706" y="225845"/>
                </a:cubicBezTo>
                <a:cubicBezTo>
                  <a:pt x="168442" y="239025"/>
                  <a:pt x="168442" y="239025"/>
                  <a:pt x="168442" y="239025"/>
                </a:cubicBezTo>
                <a:cubicBezTo>
                  <a:pt x="171074" y="248250"/>
                  <a:pt x="171074" y="248250"/>
                  <a:pt x="171074" y="248250"/>
                </a:cubicBezTo>
                <a:cubicBezTo>
                  <a:pt x="188182" y="202123"/>
                  <a:pt x="188182" y="202123"/>
                  <a:pt x="188182" y="202123"/>
                </a:cubicBezTo>
                <a:cubicBezTo>
                  <a:pt x="189498" y="199487"/>
                  <a:pt x="190814" y="198169"/>
                  <a:pt x="192130" y="196851"/>
                </a:cubicBezTo>
                <a:cubicBezTo>
                  <a:pt x="194762" y="196851"/>
                  <a:pt x="196078" y="196851"/>
                  <a:pt x="198710" y="196851"/>
                </a:cubicBezTo>
                <a:cubicBezTo>
                  <a:pt x="265823" y="224527"/>
                  <a:pt x="265823" y="224527"/>
                  <a:pt x="265823" y="224527"/>
                </a:cubicBezTo>
                <a:cubicBezTo>
                  <a:pt x="286879" y="232435"/>
                  <a:pt x="300038" y="252204"/>
                  <a:pt x="300038" y="274609"/>
                </a:cubicBezTo>
                <a:cubicBezTo>
                  <a:pt x="300038" y="328643"/>
                  <a:pt x="300038" y="328643"/>
                  <a:pt x="300038" y="328643"/>
                </a:cubicBezTo>
                <a:cubicBezTo>
                  <a:pt x="300038" y="332597"/>
                  <a:pt x="296090" y="336551"/>
                  <a:pt x="292142" y="336551"/>
                </a:cubicBezTo>
                <a:cubicBezTo>
                  <a:pt x="7896" y="336551"/>
                  <a:pt x="7896" y="336551"/>
                  <a:pt x="7896" y="336551"/>
                </a:cubicBezTo>
                <a:cubicBezTo>
                  <a:pt x="3948" y="336551"/>
                  <a:pt x="0" y="332597"/>
                  <a:pt x="0" y="328643"/>
                </a:cubicBezTo>
                <a:cubicBezTo>
                  <a:pt x="0" y="274609"/>
                  <a:pt x="0" y="274609"/>
                  <a:pt x="0" y="274609"/>
                </a:cubicBezTo>
                <a:cubicBezTo>
                  <a:pt x="0" y="252204"/>
                  <a:pt x="13159" y="232435"/>
                  <a:pt x="34215" y="224527"/>
                </a:cubicBezTo>
                <a:cubicBezTo>
                  <a:pt x="101328" y="196851"/>
                  <a:pt x="101328" y="196851"/>
                  <a:pt x="101328" y="196851"/>
                </a:cubicBezTo>
                <a:close/>
                <a:moveTo>
                  <a:pt x="155328" y="0"/>
                </a:moveTo>
                <a:cubicBezTo>
                  <a:pt x="171252" y="0"/>
                  <a:pt x="187177" y="5285"/>
                  <a:pt x="201775" y="15854"/>
                </a:cubicBezTo>
                <a:cubicBezTo>
                  <a:pt x="225662" y="34350"/>
                  <a:pt x="223008" y="72663"/>
                  <a:pt x="223008" y="79268"/>
                </a:cubicBezTo>
                <a:cubicBezTo>
                  <a:pt x="223008" y="84553"/>
                  <a:pt x="224335" y="89838"/>
                  <a:pt x="224335" y="93801"/>
                </a:cubicBezTo>
                <a:cubicBezTo>
                  <a:pt x="225662" y="95122"/>
                  <a:pt x="228316" y="96443"/>
                  <a:pt x="229643" y="100407"/>
                </a:cubicBezTo>
                <a:cubicBezTo>
                  <a:pt x="234951" y="107012"/>
                  <a:pt x="234951" y="114939"/>
                  <a:pt x="232297" y="125508"/>
                </a:cubicBezTo>
                <a:cubicBezTo>
                  <a:pt x="226989" y="146647"/>
                  <a:pt x="215045" y="150610"/>
                  <a:pt x="208410" y="151931"/>
                </a:cubicBezTo>
                <a:cubicBezTo>
                  <a:pt x="204429" y="159858"/>
                  <a:pt x="195139" y="175712"/>
                  <a:pt x="185850" y="183639"/>
                </a:cubicBezTo>
                <a:cubicBezTo>
                  <a:pt x="183196" y="187602"/>
                  <a:pt x="177888" y="190244"/>
                  <a:pt x="172579" y="192887"/>
                </a:cubicBezTo>
                <a:cubicBezTo>
                  <a:pt x="164617" y="195529"/>
                  <a:pt x="157982" y="196850"/>
                  <a:pt x="150019" y="196850"/>
                </a:cubicBezTo>
                <a:cubicBezTo>
                  <a:pt x="142057" y="196850"/>
                  <a:pt x="135422" y="195529"/>
                  <a:pt x="127459" y="192887"/>
                </a:cubicBezTo>
                <a:cubicBezTo>
                  <a:pt x="122151" y="190244"/>
                  <a:pt x="116843" y="187602"/>
                  <a:pt x="114189" y="183639"/>
                </a:cubicBezTo>
                <a:cubicBezTo>
                  <a:pt x="104900" y="175712"/>
                  <a:pt x="95610" y="159858"/>
                  <a:pt x="91629" y="151931"/>
                </a:cubicBezTo>
                <a:cubicBezTo>
                  <a:pt x="84994" y="150610"/>
                  <a:pt x="73050" y="146647"/>
                  <a:pt x="67742" y="125508"/>
                </a:cubicBezTo>
                <a:cubicBezTo>
                  <a:pt x="65088" y="114939"/>
                  <a:pt x="65088" y="107012"/>
                  <a:pt x="70396" y="100407"/>
                </a:cubicBezTo>
                <a:cubicBezTo>
                  <a:pt x="71723" y="96443"/>
                  <a:pt x="74377" y="95122"/>
                  <a:pt x="75704" y="93801"/>
                </a:cubicBezTo>
                <a:cubicBezTo>
                  <a:pt x="75704" y="91159"/>
                  <a:pt x="75704" y="88516"/>
                  <a:pt x="77031" y="85874"/>
                </a:cubicBezTo>
                <a:cubicBezTo>
                  <a:pt x="73050" y="80590"/>
                  <a:pt x="67742" y="68699"/>
                  <a:pt x="74377" y="50203"/>
                </a:cubicBezTo>
                <a:cubicBezTo>
                  <a:pt x="81013" y="30386"/>
                  <a:pt x="95610" y="27744"/>
                  <a:pt x="103572" y="27744"/>
                </a:cubicBezTo>
                <a:cubicBezTo>
                  <a:pt x="106227" y="22459"/>
                  <a:pt x="111535" y="17175"/>
                  <a:pt x="119497" y="10569"/>
                </a:cubicBezTo>
                <a:cubicBezTo>
                  <a:pt x="128786" y="3963"/>
                  <a:pt x="142057" y="0"/>
                  <a:pt x="1553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grpSp>
        <p:nvGrpSpPr>
          <p:cNvPr id="11" name="组合 9">
            <a:extLst>
              <a:ext uri="{FF2B5EF4-FFF2-40B4-BE49-F238E27FC236}">
                <a16:creationId xmlns="" xmlns:a16="http://schemas.microsoft.com/office/drawing/2014/main" id="{C17D6A6F-A9CD-49F4-9CE4-40BEBCFCA28D}"/>
              </a:ext>
            </a:extLst>
          </p:cNvPr>
          <p:cNvGrpSpPr/>
          <p:nvPr/>
        </p:nvGrpSpPr>
        <p:grpSpPr>
          <a:xfrm>
            <a:off x="8220288" y="2996474"/>
            <a:ext cx="2870707" cy="1294501"/>
            <a:chOff x="1407885" y="3760769"/>
            <a:chExt cx="2936423" cy="1470100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DF8818B3-AFEA-4D06-9451-C4ABE22ED6AD}"/>
                </a:ext>
              </a:extLst>
            </p:cNvPr>
            <p:cNvSpPr txBox="1"/>
            <p:nvPr/>
          </p:nvSpPr>
          <p:spPr>
            <a:xfrm>
              <a:off x="1407885" y="3760769"/>
              <a:ext cx="1683657" cy="349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05FE5301-0443-428C-B48C-C8746CE5BA39}"/>
                </a:ext>
              </a:extLst>
            </p:cNvPr>
            <p:cNvSpPr/>
            <p:nvPr/>
          </p:nvSpPr>
          <p:spPr>
            <a:xfrm>
              <a:off x="1407885" y="4025003"/>
              <a:ext cx="2936423" cy="1205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pulvinar.</a:t>
              </a:r>
            </a:p>
          </p:txBody>
        </p:sp>
      </p:grpSp>
      <p:grpSp>
        <p:nvGrpSpPr>
          <p:cNvPr id="14" name="组合 12">
            <a:extLst>
              <a:ext uri="{FF2B5EF4-FFF2-40B4-BE49-F238E27FC236}">
                <a16:creationId xmlns="" xmlns:a16="http://schemas.microsoft.com/office/drawing/2014/main" id="{FF2898E5-969A-41B0-9008-0E414CFFC397}"/>
              </a:ext>
            </a:extLst>
          </p:cNvPr>
          <p:cNvGrpSpPr/>
          <p:nvPr/>
        </p:nvGrpSpPr>
        <p:grpSpPr>
          <a:xfrm>
            <a:off x="4754776" y="2996474"/>
            <a:ext cx="2870707" cy="1294501"/>
            <a:chOff x="1407885" y="3760769"/>
            <a:chExt cx="2936423" cy="1470100"/>
          </a:xfrm>
        </p:grpSpPr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52F9A595-4F99-4C42-AB32-64BABB1C7561}"/>
                </a:ext>
              </a:extLst>
            </p:cNvPr>
            <p:cNvSpPr txBox="1"/>
            <p:nvPr/>
          </p:nvSpPr>
          <p:spPr>
            <a:xfrm>
              <a:off x="1407885" y="3760769"/>
              <a:ext cx="1683657" cy="349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E4690E08-80E7-4FBA-9B18-41E384597A1E}"/>
                </a:ext>
              </a:extLst>
            </p:cNvPr>
            <p:cNvSpPr/>
            <p:nvPr/>
          </p:nvSpPr>
          <p:spPr>
            <a:xfrm>
              <a:off x="1407885" y="4025003"/>
              <a:ext cx="2936423" cy="1205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pulvinar.</a:t>
              </a:r>
            </a:p>
          </p:txBody>
        </p:sp>
      </p:grpSp>
      <p:grpSp>
        <p:nvGrpSpPr>
          <p:cNvPr id="17" name="组合 15">
            <a:extLst>
              <a:ext uri="{FF2B5EF4-FFF2-40B4-BE49-F238E27FC236}">
                <a16:creationId xmlns="" xmlns:a16="http://schemas.microsoft.com/office/drawing/2014/main" id="{CCB88D9E-64F2-4531-B2F9-C9262E9BBA50}"/>
              </a:ext>
            </a:extLst>
          </p:cNvPr>
          <p:cNvGrpSpPr/>
          <p:nvPr/>
        </p:nvGrpSpPr>
        <p:grpSpPr>
          <a:xfrm>
            <a:off x="1289263" y="2996474"/>
            <a:ext cx="2870707" cy="1294501"/>
            <a:chOff x="1407885" y="3760769"/>
            <a:chExt cx="2936423" cy="1470100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50554CB5-2050-4148-98A5-D5C59A6CB890}"/>
                </a:ext>
              </a:extLst>
            </p:cNvPr>
            <p:cNvSpPr txBox="1"/>
            <p:nvPr/>
          </p:nvSpPr>
          <p:spPr>
            <a:xfrm>
              <a:off x="1407885" y="3760769"/>
              <a:ext cx="1683657" cy="349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B3D896D-6870-451C-8B2C-D54A6CFF88D2}"/>
                </a:ext>
              </a:extLst>
            </p:cNvPr>
            <p:cNvSpPr/>
            <p:nvPr/>
          </p:nvSpPr>
          <p:spPr>
            <a:xfrm>
              <a:off x="1407885" y="4025003"/>
              <a:ext cx="2936423" cy="12058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pulvinar.</a:t>
              </a:r>
            </a:p>
          </p:txBody>
        </p:sp>
      </p:grpSp>
      <p:sp>
        <p:nvSpPr>
          <p:cNvPr id="20" name="矩形: 圆角 18">
            <a:extLst>
              <a:ext uri="{FF2B5EF4-FFF2-40B4-BE49-F238E27FC236}">
                <a16:creationId xmlns="" xmlns:a16="http://schemas.microsoft.com/office/drawing/2014/main" id="{620200E5-56E2-431B-81F8-BB0BB0409999}"/>
              </a:ext>
            </a:extLst>
          </p:cNvPr>
          <p:cNvSpPr/>
          <p:nvPr/>
        </p:nvSpPr>
        <p:spPr>
          <a:xfrm>
            <a:off x="1289263" y="4738655"/>
            <a:ext cx="1138335" cy="414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86%</a:t>
            </a:r>
            <a:endParaRPr lang="zh-CN" altLang="en-US" b="1" dirty="0">
              <a:solidFill>
                <a:srgbClr val="0949C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21" name="矩形: 圆角 19">
            <a:extLst>
              <a:ext uri="{FF2B5EF4-FFF2-40B4-BE49-F238E27FC236}">
                <a16:creationId xmlns="" xmlns:a16="http://schemas.microsoft.com/office/drawing/2014/main" id="{C0AB3EF6-7EFA-4276-8938-21EF7C8A45E6}"/>
              </a:ext>
            </a:extLst>
          </p:cNvPr>
          <p:cNvSpPr/>
          <p:nvPr/>
        </p:nvSpPr>
        <p:spPr>
          <a:xfrm>
            <a:off x="4846005" y="4694577"/>
            <a:ext cx="1138335" cy="414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86%</a:t>
            </a:r>
            <a:endParaRPr lang="zh-CN" altLang="en-US" b="1" dirty="0">
              <a:solidFill>
                <a:srgbClr val="0949C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22" name="矩形: 圆角 20">
            <a:extLst>
              <a:ext uri="{FF2B5EF4-FFF2-40B4-BE49-F238E27FC236}">
                <a16:creationId xmlns="" xmlns:a16="http://schemas.microsoft.com/office/drawing/2014/main" id="{993E9A74-2232-4A38-A549-FA8DA731CB63}"/>
              </a:ext>
            </a:extLst>
          </p:cNvPr>
          <p:cNvSpPr/>
          <p:nvPr/>
        </p:nvSpPr>
        <p:spPr>
          <a:xfrm>
            <a:off x="8246142" y="4698275"/>
            <a:ext cx="1138335" cy="4148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/>
            <a:r>
              <a:rPr lang="en-US" altLang="zh-CN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86%</a:t>
            </a:r>
            <a:endParaRPr lang="zh-CN" altLang="en-US" b="1" dirty="0">
              <a:solidFill>
                <a:srgbClr val="0949C3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2354139" y="2113672"/>
            <a:ext cx="164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5852895" y="2113672"/>
            <a:ext cx="164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9282454" y="2136010"/>
            <a:ext cx="164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108766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PART.02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工作完成情况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57"/>
          <a:stretch/>
        </p:blipFill>
        <p:spPr>
          <a:xfrm>
            <a:off x="5861385" y="0"/>
            <a:ext cx="4036595" cy="6858000"/>
          </a:xfrm>
          <a:prstGeom prst="rect">
            <a:avLst/>
          </a:prstGeom>
        </p:spPr>
      </p:pic>
      <p:grpSp>
        <p:nvGrpSpPr>
          <p:cNvPr id="15" name="组合 15">
            <a:extLst>
              <a:ext uri="{FF2B5EF4-FFF2-40B4-BE49-F238E27FC236}">
                <a16:creationId xmlns="" xmlns:a16="http://schemas.microsoft.com/office/drawing/2014/main" id="{CCB88D9E-64F2-4531-B2F9-C9262E9BBA50}"/>
              </a:ext>
            </a:extLst>
          </p:cNvPr>
          <p:cNvGrpSpPr/>
          <p:nvPr/>
        </p:nvGrpSpPr>
        <p:grpSpPr>
          <a:xfrm>
            <a:off x="595828" y="2014842"/>
            <a:ext cx="4748467" cy="1038747"/>
            <a:chOff x="1407885" y="3760769"/>
            <a:chExt cx="4857169" cy="117965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50554CB5-2050-4148-98A5-D5C59A6CB890}"/>
                </a:ext>
              </a:extLst>
            </p:cNvPr>
            <p:cNvSpPr txBox="1"/>
            <p:nvPr/>
          </p:nvSpPr>
          <p:spPr>
            <a:xfrm>
              <a:off x="1407885" y="3760769"/>
              <a:ext cx="2587612" cy="524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8B3D896D-6870-451C-8B2C-D54A6CFF88D2}"/>
                </a:ext>
              </a:extLst>
            </p:cNvPr>
            <p:cNvSpPr/>
            <p:nvPr/>
          </p:nvSpPr>
          <p:spPr>
            <a:xfrm>
              <a:off x="1407885" y="4285059"/>
              <a:ext cx="4857169" cy="6553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pulvinar.</a:t>
              </a:r>
            </a:p>
          </p:txBody>
        </p:sp>
      </p:grpSp>
      <p:grpSp>
        <p:nvGrpSpPr>
          <p:cNvPr id="18" name="组合 15">
            <a:extLst>
              <a:ext uri="{FF2B5EF4-FFF2-40B4-BE49-F238E27FC236}">
                <a16:creationId xmlns="" xmlns:a16="http://schemas.microsoft.com/office/drawing/2014/main" id="{CCB88D9E-64F2-4531-B2F9-C9262E9BBA50}"/>
              </a:ext>
            </a:extLst>
          </p:cNvPr>
          <p:cNvGrpSpPr/>
          <p:nvPr/>
        </p:nvGrpSpPr>
        <p:grpSpPr>
          <a:xfrm>
            <a:off x="595827" y="3917448"/>
            <a:ext cx="4748467" cy="915635"/>
            <a:chOff x="1407885" y="3900581"/>
            <a:chExt cx="4857169" cy="1039840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50554CB5-2050-4148-98A5-D5C59A6CB890}"/>
                </a:ext>
              </a:extLst>
            </p:cNvPr>
            <p:cNvSpPr txBox="1"/>
            <p:nvPr/>
          </p:nvSpPr>
          <p:spPr>
            <a:xfrm>
              <a:off x="1407885" y="3900581"/>
              <a:ext cx="2587612" cy="384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8B3D896D-6870-451C-8B2C-D54A6CFF88D2}"/>
                </a:ext>
              </a:extLst>
            </p:cNvPr>
            <p:cNvSpPr/>
            <p:nvPr/>
          </p:nvSpPr>
          <p:spPr>
            <a:xfrm>
              <a:off x="1407885" y="4285059"/>
              <a:ext cx="4857169" cy="6553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pulvinar.</a:t>
              </a:r>
            </a:p>
          </p:txBody>
        </p:sp>
      </p:grpSp>
      <p:cxnSp>
        <p:nvCxnSpPr>
          <p:cNvPr id="21" name="直线连接符 20"/>
          <p:cNvCxnSpPr/>
          <p:nvPr/>
        </p:nvCxnSpPr>
        <p:spPr>
          <a:xfrm>
            <a:off x="643048" y="3471666"/>
            <a:ext cx="4190258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FC0CC012-A1E1-4BDB-9CF8-1EE297D24EF0}"/>
              </a:ext>
            </a:extLst>
          </p:cNvPr>
          <p:cNvSpPr/>
          <p:nvPr/>
        </p:nvSpPr>
        <p:spPr>
          <a:xfrm>
            <a:off x="10525949" y="880606"/>
            <a:ext cx="800219" cy="341170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en-US" altLang="zh-CN" sz="4000" spc="600" dirty="0">
                <a:solidFill>
                  <a:schemeClr val="bg1"/>
                </a:solidFill>
              </a:rPr>
              <a:t>REVIEW </a:t>
            </a:r>
            <a:r>
              <a:rPr lang="en-US" altLang="zh-CN" sz="4000" spc="600" dirty="0" smtClean="0">
                <a:solidFill>
                  <a:schemeClr val="bg1"/>
                </a:solidFill>
              </a:rPr>
              <a:t>PPT</a:t>
            </a:r>
            <a:endParaRPr lang="zh-CN" altLang="en-US" sz="4000" spc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1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PART.02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工作完成情况</a:t>
              </a:r>
            </a:p>
          </p:txBody>
        </p:sp>
      </p:grpSp>
      <p:grpSp>
        <p:nvGrpSpPr>
          <p:cNvPr id="5" name="组合 36">
            <a:extLst>
              <a:ext uri="{FF2B5EF4-FFF2-40B4-BE49-F238E27FC236}">
                <a16:creationId xmlns="" xmlns:a16="http://schemas.microsoft.com/office/drawing/2014/main" id="{435155F2-6B72-41BD-85D3-7C7A92A42A9F}"/>
              </a:ext>
            </a:extLst>
          </p:cNvPr>
          <p:cNvGrpSpPr/>
          <p:nvPr/>
        </p:nvGrpSpPr>
        <p:grpSpPr>
          <a:xfrm>
            <a:off x="1216287" y="1702136"/>
            <a:ext cx="4435475" cy="801370"/>
            <a:chOff x="13562" y="7902"/>
            <a:chExt cx="5100" cy="1262"/>
          </a:xfrm>
        </p:grpSpPr>
        <p:sp>
          <p:nvSpPr>
            <p:cNvPr id="6" name="文本框 10">
              <a:extLst>
                <a:ext uri="{FF2B5EF4-FFF2-40B4-BE49-F238E27FC236}">
                  <a16:creationId xmlns="" xmlns:a16="http://schemas.microsoft.com/office/drawing/2014/main" id="{9EC44C9E-6953-4B5F-92A4-40418D47B20D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l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7" name="Rectangle 37">
              <a:extLst>
                <a:ext uri="{FF2B5EF4-FFF2-40B4-BE49-F238E27FC236}">
                  <a16:creationId xmlns="" xmlns:a16="http://schemas.microsoft.com/office/drawing/2014/main" id="{9518DDD1-48C9-4C77-B7DB-ADCC5D497149}"/>
                </a:ext>
              </a:extLst>
            </p:cNvPr>
            <p:cNvSpPr/>
            <p:nvPr/>
          </p:nvSpPr>
          <p:spPr>
            <a:xfrm>
              <a:off x="13562" y="8292"/>
              <a:ext cx="5100" cy="87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Wingdings" charset="2"/>
                <a:buChar char="l"/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8" name="组合 41">
            <a:extLst>
              <a:ext uri="{FF2B5EF4-FFF2-40B4-BE49-F238E27FC236}">
                <a16:creationId xmlns="" xmlns:a16="http://schemas.microsoft.com/office/drawing/2014/main" id="{8168AAFC-A036-45A2-9247-9A7044BCC70D}"/>
              </a:ext>
            </a:extLst>
          </p:cNvPr>
          <p:cNvGrpSpPr/>
          <p:nvPr/>
        </p:nvGrpSpPr>
        <p:grpSpPr>
          <a:xfrm>
            <a:off x="1230257" y="2667336"/>
            <a:ext cx="4435475" cy="801370"/>
            <a:chOff x="13562" y="7902"/>
            <a:chExt cx="5100" cy="1262"/>
          </a:xfrm>
        </p:grpSpPr>
        <p:sp>
          <p:nvSpPr>
            <p:cNvPr id="9" name="文本框 10">
              <a:extLst>
                <a:ext uri="{FF2B5EF4-FFF2-40B4-BE49-F238E27FC236}">
                  <a16:creationId xmlns="" xmlns:a16="http://schemas.microsoft.com/office/drawing/2014/main" id="{2C70F95B-0DE2-4AD3-8CEC-FD8D694B52EE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l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0" name="Rectangle 37">
              <a:extLst>
                <a:ext uri="{FF2B5EF4-FFF2-40B4-BE49-F238E27FC236}">
                  <a16:creationId xmlns="" xmlns:a16="http://schemas.microsoft.com/office/drawing/2014/main" id="{ABDB166B-1C1A-49E0-B5A1-21800472BA00}"/>
                </a:ext>
              </a:extLst>
            </p:cNvPr>
            <p:cNvSpPr/>
            <p:nvPr/>
          </p:nvSpPr>
          <p:spPr>
            <a:xfrm>
              <a:off x="13562" y="8292"/>
              <a:ext cx="5100" cy="87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Wingdings" charset="2"/>
                <a:buChar char="l"/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1" name="组合 46">
            <a:extLst>
              <a:ext uri="{FF2B5EF4-FFF2-40B4-BE49-F238E27FC236}">
                <a16:creationId xmlns="" xmlns:a16="http://schemas.microsoft.com/office/drawing/2014/main" id="{96CDDD6D-6E92-43D8-806C-2F944A7B9CCC}"/>
              </a:ext>
            </a:extLst>
          </p:cNvPr>
          <p:cNvGrpSpPr/>
          <p:nvPr/>
        </p:nvGrpSpPr>
        <p:grpSpPr>
          <a:xfrm>
            <a:off x="1216287" y="3632536"/>
            <a:ext cx="4435475" cy="801370"/>
            <a:chOff x="13562" y="7902"/>
            <a:chExt cx="5100" cy="1262"/>
          </a:xfrm>
        </p:grpSpPr>
        <p:sp>
          <p:nvSpPr>
            <p:cNvPr id="12" name="文本框 10">
              <a:extLst>
                <a:ext uri="{FF2B5EF4-FFF2-40B4-BE49-F238E27FC236}">
                  <a16:creationId xmlns="" xmlns:a16="http://schemas.microsoft.com/office/drawing/2014/main" id="{6E4489AB-ED3B-4D3B-96B1-28F7B7453D1C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l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3" name="Rectangle 37">
              <a:extLst>
                <a:ext uri="{FF2B5EF4-FFF2-40B4-BE49-F238E27FC236}">
                  <a16:creationId xmlns="" xmlns:a16="http://schemas.microsoft.com/office/drawing/2014/main" id="{73A54DE7-7A4D-4EED-94EB-23CA0A63C7D5}"/>
                </a:ext>
              </a:extLst>
            </p:cNvPr>
            <p:cNvSpPr/>
            <p:nvPr/>
          </p:nvSpPr>
          <p:spPr>
            <a:xfrm>
              <a:off x="13562" y="8292"/>
              <a:ext cx="5100" cy="87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Wingdings" charset="2"/>
                <a:buChar char="l"/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4" name="组合 51">
            <a:extLst>
              <a:ext uri="{FF2B5EF4-FFF2-40B4-BE49-F238E27FC236}">
                <a16:creationId xmlns="" xmlns:a16="http://schemas.microsoft.com/office/drawing/2014/main" id="{FC4F3E4F-2A35-4853-B6AA-4C915DB0D310}"/>
              </a:ext>
            </a:extLst>
          </p:cNvPr>
          <p:cNvGrpSpPr/>
          <p:nvPr/>
        </p:nvGrpSpPr>
        <p:grpSpPr>
          <a:xfrm>
            <a:off x="1216287" y="4597736"/>
            <a:ext cx="4435475" cy="801370"/>
            <a:chOff x="13562" y="7902"/>
            <a:chExt cx="5100" cy="1262"/>
          </a:xfrm>
        </p:grpSpPr>
        <p:sp>
          <p:nvSpPr>
            <p:cNvPr id="15" name="文本框 10">
              <a:extLst>
                <a:ext uri="{FF2B5EF4-FFF2-40B4-BE49-F238E27FC236}">
                  <a16:creationId xmlns="" xmlns:a16="http://schemas.microsoft.com/office/drawing/2014/main" id="{CA9F10CA-DF1F-4C08-B290-106EC369A3AC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l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6" name="Rectangle 37">
              <a:extLst>
                <a:ext uri="{FF2B5EF4-FFF2-40B4-BE49-F238E27FC236}">
                  <a16:creationId xmlns="" xmlns:a16="http://schemas.microsoft.com/office/drawing/2014/main" id="{0EC412F8-0E13-47F7-B932-CB05046F407B}"/>
                </a:ext>
              </a:extLst>
            </p:cNvPr>
            <p:cNvSpPr/>
            <p:nvPr/>
          </p:nvSpPr>
          <p:spPr>
            <a:xfrm>
              <a:off x="13562" y="8292"/>
              <a:ext cx="5100" cy="87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Wingdings" charset="2"/>
                <a:buChar char="l"/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735" y="806824"/>
            <a:ext cx="4891144" cy="500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0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PART.02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工作完成情况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96" y="1844842"/>
            <a:ext cx="2959768" cy="1973179"/>
          </a:xfrm>
          <a:prstGeom prst="rect">
            <a:avLst/>
          </a:prstGeom>
        </p:spPr>
      </p:pic>
      <p:grpSp>
        <p:nvGrpSpPr>
          <p:cNvPr id="6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1064796" y="4241112"/>
            <a:ext cx="3238500" cy="1032510"/>
            <a:chOff x="13562" y="7902"/>
            <a:chExt cx="5100" cy="1626"/>
          </a:xfrm>
        </p:grpSpPr>
        <p:sp>
          <p:nvSpPr>
            <p:cNvPr id="7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8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07" y="1844842"/>
            <a:ext cx="2959768" cy="19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818" y="1844842"/>
            <a:ext cx="2959768" cy="1973179"/>
          </a:xfrm>
          <a:prstGeom prst="rect">
            <a:avLst/>
          </a:prstGeom>
        </p:spPr>
      </p:pic>
      <p:grpSp>
        <p:nvGrpSpPr>
          <p:cNvPr id="11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7930818" y="4241112"/>
            <a:ext cx="3238500" cy="1032510"/>
            <a:chOff x="13562" y="7902"/>
            <a:chExt cx="5100" cy="1626"/>
          </a:xfrm>
        </p:grpSpPr>
        <p:sp>
          <p:nvSpPr>
            <p:cNvPr id="12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3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4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4692318" y="4241112"/>
            <a:ext cx="3238500" cy="1032510"/>
            <a:chOff x="13562" y="7902"/>
            <a:chExt cx="5100" cy="1626"/>
          </a:xfrm>
        </p:grpSpPr>
        <p:sp>
          <p:nvSpPr>
            <p:cNvPr id="15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6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976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BA385A9-5DFC-44BC-B10E-4C65FA241508}"/>
              </a:ext>
            </a:extLst>
          </p:cNvPr>
          <p:cNvSpPr txBox="1"/>
          <p:nvPr/>
        </p:nvSpPr>
        <p:spPr>
          <a:xfrm>
            <a:off x="6345832" y="1888627"/>
            <a:ext cx="376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i="1" dirty="0" smtClean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rPr>
              <a:t>PART.03</a:t>
            </a:r>
            <a:endParaRPr lang="zh-CN" altLang="en-US" sz="5400" i="1" dirty="0">
              <a:solidFill>
                <a:schemeClr val="bg1"/>
              </a:solidFill>
              <a:latin typeface="Avenir Medium Oblique" charset="0"/>
              <a:ea typeface="Avenir Medium Oblique" charset="0"/>
              <a:cs typeface="Avenir Medium Oblique" charset="0"/>
            </a:endParaRPr>
          </a:p>
        </p:txBody>
      </p:sp>
      <p:grpSp>
        <p:nvGrpSpPr>
          <p:cNvPr id="4" name="组合 42">
            <a:extLst>
              <a:ext uri="{FF2B5EF4-FFF2-40B4-BE49-F238E27FC236}">
                <a16:creationId xmlns="" xmlns:a16="http://schemas.microsoft.com/office/drawing/2014/main" id="{33B6FD3C-3749-4342-8EB3-51CAA92959BF}"/>
              </a:ext>
            </a:extLst>
          </p:cNvPr>
          <p:cNvGrpSpPr/>
          <p:nvPr/>
        </p:nvGrpSpPr>
        <p:grpSpPr>
          <a:xfrm>
            <a:off x="6366558" y="3140450"/>
            <a:ext cx="4517484" cy="1323439"/>
            <a:chOff x="2292348" y="-21717"/>
            <a:chExt cx="6029471" cy="1641424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2292349" y="-21717"/>
              <a:ext cx="5742306" cy="95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生财有道</a:t>
              </a:r>
              <a:endParaRPr lang="zh-CN" altLang="en-US" sz="4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F3FECBA5-1788-4668-B8FD-C4A9EB2FEEF3}"/>
                </a:ext>
              </a:extLst>
            </p:cNvPr>
            <p:cNvSpPr txBox="1"/>
            <p:nvPr/>
          </p:nvSpPr>
          <p:spPr>
            <a:xfrm>
              <a:off x="2292348" y="932599"/>
              <a:ext cx="6029471" cy="68710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雅宋长_GBK" panose="02010600000000000000" pitchFamily="2" charset="-122"/>
                </a:rPr>
                <a:t>The user can demonstrate on a projector or computer, or print the presentation and make it into a in a wider field. a in a wider field.</a:t>
              </a:r>
              <a:endParaRPr lang="zh-CN" altLang="en-US" sz="1000" dirty="0">
                <a:solidFill>
                  <a:schemeClr val="bg1"/>
                </a:solidFill>
                <a:latin typeface="Century Gothic" panose="020B0502020202020204" pitchFamily="34" charset="0"/>
                <a:ea typeface="方正粗雅宋长_GBK" panose="020106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33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PART.03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工作存在不足</a:t>
              </a:r>
            </a:p>
          </p:txBody>
        </p:sp>
      </p:grpSp>
      <p:sp>
        <p:nvSpPr>
          <p:cNvPr id="5" name="Freeform 21">
            <a:extLst>
              <a:ext uri="{FF2B5EF4-FFF2-40B4-BE49-F238E27FC236}">
                <a16:creationId xmlns="" xmlns:a16="http://schemas.microsoft.com/office/drawing/2014/main" id="{4285F9A5-DED7-469E-86D6-C093117C2B20}"/>
              </a:ext>
            </a:extLst>
          </p:cNvPr>
          <p:cNvSpPr/>
          <p:nvPr/>
        </p:nvSpPr>
        <p:spPr bwMode="auto">
          <a:xfrm>
            <a:off x="1922929" y="2242633"/>
            <a:ext cx="7584440" cy="2774315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bg1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6C6C6C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grpSp>
        <p:nvGrpSpPr>
          <p:cNvPr id="6" name="组合 4">
            <a:extLst>
              <a:ext uri="{FF2B5EF4-FFF2-40B4-BE49-F238E27FC236}">
                <a16:creationId xmlns="" xmlns:a16="http://schemas.microsoft.com/office/drawing/2014/main" id="{9A9AD93F-2CA8-4B4B-BCFF-256D131D7F60}"/>
              </a:ext>
            </a:extLst>
          </p:cNvPr>
          <p:cNvGrpSpPr/>
          <p:nvPr/>
        </p:nvGrpSpPr>
        <p:grpSpPr bwMode="auto">
          <a:xfrm>
            <a:off x="9308614" y="1746698"/>
            <a:ext cx="958215" cy="575945"/>
            <a:chOff x="9654541" y="1768264"/>
            <a:chExt cx="1316691" cy="790007"/>
          </a:xfrm>
          <a:solidFill>
            <a:schemeClr val="bg1"/>
          </a:solidFill>
        </p:grpSpPr>
        <p:sp>
          <p:nvSpPr>
            <p:cNvPr id="7" name="Freeform 22">
              <a:extLst>
                <a:ext uri="{FF2B5EF4-FFF2-40B4-BE49-F238E27FC236}">
                  <a16:creationId xmlns="" xmlns:a16="http://schemas.microsoft.com/office/drawing/2014/main" id="{EDADF3BA-1EE4-415C-8EFA-F4CEFE35A167}"/>
                </a:ext>
              </a:extLst>
            </p:cNvPr>
            <p:cNvSpPr/>
            <p:nvPr/>
          </p:nvSpPr>
          <p:spPr bwMode="auto">
            <a:xfrm>
              <a:off x="10008729" y="2202926"/>
              <a:ext cx="406602" cy="355345"/>
            </a:xfrm>
            <a:custGeom>
              <a:avLst/>
              <a:gdLst>
                <a:gd name="T0" fmla="*/ 71 w 71"/>
                <a:gd name="T1" fmla="*/ 3 h 62"/>
                <a:gd name="T2" fmla="*/ 0 w 71"/>
                <a:gd name="T3" fmla="*/ 62 h 62"/>
                <a:gd name="T4" fmla="*/ 14 w 71"/>
                <a:gd name="T5" fmla="*/ 0 h 62"/>
                <a:gd name="T6" fmla="*/ 71 w 71"/>
                <a:gd name="T7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3"/>
                  </a:moveTo>
                  <a:lnTo>
                    <a:pt x="0" y="62"/>
                  </a:lnTo>
                  <a:lnTo>
                    <a:pt x="14" y="0"/>
                  </a:lnTo>
                  <a:lnTo>
                    <a:pt x="71" y="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8" name="Freeform 23">
              <a:extLst>
                <a:ext uri="{FF2B5EF4-FFF2-40B4-BE49-F238E27FC236}">
                  <a16:creationId xmlns="" xmlns:a16="http://schemas.microsoft.com/office/drawing/2014/main" id="{984C92C0-C7C9-4BAE-ACA7-C9E6D71849E5}"/>
                </a:ext>
              </a:extLst>
            </p:cNvPr>
            <p:cNvSpPr/>
            <p:nvPr/>
          </p:nvSpPr>
          <p:spPr bwMode="auto">
            <a:xfrm>
              <a:off x="9654541" y="1768264"/>
              <a:ext cx="1316691" cy="680550"/>
            </a:xfrm>
            <a:custGeom>
              <a:avLst/>
              <a:gdLst>
                <a:gd name="T0" fmla="*/ 230 w 230"/>
                <a:gd name="T1" fmla="*/ 0 h 119"/>
                <a:gd name="T2" fmla="*/ 0 w 230"/>
                <a:gd name="T3" fmla="*/ 26 h 119"/>
                <a:gd name="T4" fmla="*/ 140 w 230"/>
                <a:gd name="T5" fmla="*/ 119 h 119"/>
                <a:gd name="T6" fmla="*/ 230 w 23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119">
                  <a:moveTo>
                    <a:pt x="230" y="0"/>
                  </a:moveTo>
                  <a:lnTo>
                    <a:pt x="0" y="26"/>
                  </a:lnTo>
                  <a:lnTo>
                    <a:pt x="140" y="119"/>
                  </a:lnTo>
                  <a:lnTo>
                    <a:pt x="23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9" name="Freeform 24">
              <a:extLst>
                <a:ext uri="{FF2B5EF4-FFF2-40B4-BE49-F238E27FC236}">
                  <a16:creationId xmlns="" xmlns:a16="http://schemas.microsoft.com/office/drawing/2014/main" id="{2F7692B1-9088-49C6-BBBC-C0CFB8CDE57F}"/>
                </a:ext>
              </a:extLst>
            </p:cNvPr>
            <p:cNvSpPr/>
            <p:nvPr/>
          </p:nvSpPr>
          <p:spPr bwMode="auto">
            <a:xfrm>
              <a:off x="9940432" y="1814268"/>
              <a:ext cx="933913" cy="744003"/>
            </a:xfrm>
            <a:custGeom>
              <a:avLst/>
              <a:gdLst>
                <a:gd name="T0" fmla="*/ 163 w 163"/>
                <a:gd name="T1" fmla="*/ 0 h 130"/>
                <a:gd name="T2" fmla="*/ 0 w 163"/>
                <a:gd name="T3" fmla="*/ 52 h 130"/>
                <a:gd name="T4" fmla="*/ 12 w 163"/>
                <a:gd name="T5" fmla="*/ 130 h 130"/>
                <a:gd name="T6" fmla="*/ 26 w 163"/>
                <a:gd name="T7" fmla="*/ 68 h 130"/>
                <a:gd name="T8" fmla="*/ 163 w 163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30">
                  <a:moveTo>
                    <a:pt x="163" y="0"/>
                  </a:moveTo>
                  <a:lnTo>
                    <a:pt x="0" y="52"/>
                  </a:lnTo>
                  <a:lnTo>
                    <a:pt x="12" y="130"/>
                  </a:lnTo>
                  <a:lnTo>
                    <a:pt x="26" y="68"/>
                  </a:lnTo>
                  <a:lnTo>
                    <a:pt x="163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F90A8546-5680-42DC-853A-6C39A3AF1B21}"/>
              </a:ext>
            </a:extLst>
          </p:cNvPr>
          <p:cNvSpPr/>
          <p:nvPr/>
        </p:nvSpPr>
        <p:spPr>
          <a:xfrm>
            <a:off x="2461440" y="4405468"/>
            <a:ext cx="340859" cy="3408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9DD3058E-E5E7-47A4-AD3F-2533702A6F77}"/>
              </a:ext>
            </a:extLst>
          </p:cNvPr>
          <p:cNvSpPr/>
          <p:nvPr/>
        </p:nvSpPr>
        <p:spPr>
          <a:xfrm>
            <a:off x="4346887" y="3835710"/>
            <a:ext cx="340859" cy="3408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E077F3C-976B-4FB3-9761-A9A95E8F360B}"/>
              </a:ext>
            </a:extLst>
          </p:cNvPr>
          <p:cNvSpPr/>
          <p:nvPr/>
        </p:nvSpPr>
        <p:spPr>
          <a:xfrm>
            <a:off x="6518299" y="2958553"/>
            <a:ext cx="340859" cy="3408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8DC2EF80-D495-4FC8-BFCA-236AEEDF4D32}"/>
              </a:ext>
            </a:extLst>
          </p:cNvPr>
          <p:cNvSpPr/>
          <p:nvPr/>
        </p:nvSpPr>
        <p:spPr>
          <a:xfrm>
            <a:off x="7753851" y="3321357"/>
            <a:ext cx="340859" cy="3408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grpSp>
        <p:nvGrpSpPr>
          <p:cNvPr id="14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1262529" y="2460438"/>
            <a:ext cx="3238500" cy="1032510"/>
            <a:chOff x="13562" y="7902"/>
            <a:chExt cx="5100" cy="1626"/>
          </a:xfrm>
        </p:grpSpPr>
        <p:sp>
          <p:nvSpPr>
            <p:cNvPr id="15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6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7" name="组合 15">
            <a:extLst>
              <a:ext uri="{FF2B5EF4-FFF2-40B4-BE49-F238E27FC236}">
                <a16:creationId xmlns="" xmlns:a16="http://schemas.microsoft.com/office/drawing/2014/main" id="{B01424A9-0450-4769-A531-7246F762515D}"/>
              </a:ext>
            </a:extLst>
          </p:cNvPr>
          <p:cNvGrpSpPr/>
          <p:nvPr/>
        </p:nvGrpSpPr>
        <p:grpSpPr>
          <a:xfrm>
            <a:off x="3279924" y="4405443"/>
            <a:ext cx="3238500" cy="1032510"/>
            <a:chOff x="13562" y="7902"/>
            <a:chExt cx="5100" cy="1626"/>
          </a:xfrm>
        </p:grpSpPr>
        <p:sp>
          <p:nvSpPr>
            <p:cNvPr id="18" name="文本框 10">
              <a:extLst>
                <a:ext uri="{FF2B5EF4-FFF2-40B4-BE49-F238E27FC236}">
                  <a16:creationId xmlns="" xmlns:a16="http://schemas.microsoft.com/office/drawing/2014/main" id="{5F4EB210-592B-45AB-9C94-29D7A54D0446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9" name="Rectangle 37">
              <a:extLst>
                <a:ext uri="{FF2B5EF4-FFF2-40B4-BE49-F238E27FC236}">
                  <a16:creationId xmlns="" xmlns:a16="http://schemas.microsoft.com/office/drawing/2014/main" id="{EA6A2055-76C0-466F-B089-AE6BFF5754A2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20" name="组合 18">
            <a:extLst>
              <a:ext uri="{FF2B5EF4-FFF2-40B4-BE49-F238E27FC236}">
                <a16:creationId xmlns="" xmlns:a16="http://schemas.microsoft.com/office/drawing/2014/main" id="{B6A76C39-CD99-461D-81EB-60A55E796FAB}"/>
              </a:ext>
            </a:extLst>
          </p:cNvPr>
          <p:cNvGrpSpPr/>
          <p:nvPr/>
        </p:nvGrpSpPr>
        <p:grpSpPr>
          <a:xfrm>
            <a:off x="6327924" y="3985708"/>
            <a:ext cx="3238500" cy="1032510"/>
            <a:chOff x="13562" y="7902"/>
            <a:chExt cx="5100" cy="1626"/>
          </a:xfrm>
        </p:grpSpPr>
        <p:sp>
          <p:nvSpPr>
            <p:cNvPr id="21" name="文本框 10">
              <a:extLst>
                <a:ext uri="{FF2B5EF4-FFF2-40B4-BE49-F238E27FC236}">
                  <a16:creationId xmlns="" xmlns:a16="http://schemas.microsoft.com/office/drawing/2014/main" id="{C5AE5F12-BB2A-47F4-AE20-D0136FB77EE7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2" name="Rectangle 37">
              <a:extLst>
                <a:ext uri="{FF2B5EF4-FFF2-40B4-BE49-F238E27FC236}">
                  <a16:creationId xmlns="" xmlns:a16="http://schemas.microsoft.com/office/drawing/2014/main" id="{A6A6798A-F5B7-4956-B8FF-4DAE68A1F33E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23" name="组合 21">
            <a:extLst>
              <a:ext uri="{FF2B5EF4-FFF2-40B4-BE49-F238E27FC236}">
                <a16:creationId xmlns="" xmlns:a16="http://schemas.microsoft.com/office/drawing/2014/main" id="{57449B42-1692-41E7-A6B3-6D26D9039EE7}"/>
              </a:ext>
            </a:extLst>
          </p:cNvPr>
          <p:cNvGrpSpPr/>
          <p:nvPr/>
        </p:nvGrpSpPr>
        <p:grpSpPr>
          <a:xfrm>
            <a:off x="5534174" y="1780353"/>
            <a:ext cx="3238500" cy="1032510"/>
            <a:chOff x="13562" y="7902"/>
            <a:chExt cx="5100" cy="1626"/>
          </a:xfrm>
        </p:grpSpPr>
        <p:sp>
          <p:nvSpPr>
            <p:cNvPr id="24" name="文本框 10">
              <a:extLst>
                <a:ext uri="{FF2B5EF4-FFF2-40B4-BE49-F238E27FC236}">
                  <a16:creationId xmlns="" xmlns:a16="http://schemas.microsoft.com/office/drawing/2014/main" id="{CBBCE409-C57F-4A1F-A741-CB82E494CCC8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5" name="Rectangle 37">
              <a:extLst>
                <a:ext uri="{FF2B5EF4-FFF2-40B4-BE49-F238E27FC236}">
                  <a16:creationId xmlns="" xmlns:a16="http://schemas.microsoft.com/office/drawing/2014/main" id="{D28A2E7B-DA31-4694-9144-1ADA37811AF4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677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PART.03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工作存在不足</a:t>
              </a: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770022" y="1409723"/>
            <a:ext cx="10363200" cy="2199752"/>
            <a:chOff x="770022" y="1409723"/>
            <a:chExt cx="10363200" cy="219975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098" y="1613735"/>
              <a:ext cx="2584212" cy="1723023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770022" y="1409723"/>
              <a:ext cx="10363200" cy="21997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7" name="组合 15">
              <a:extLst>
                <a:ext uri="{FF2B5EF4-FFF2-40B4-BE49-F238E27FC236}">
                  <a16:creationId xmlns="" xmlns:a16="http://schemas.microsoft.com/office/drawing/2014/main" id="{CCB88D9E-64F2-4531-B2F9-C9262E9BBA50}"/>
                </a:ext>
              </a:extLst>
            </p:cNvPr>
            <p:cNvGrpSpPr/>
            <p:nvPr/>
          </p:nvGrpSpPr>
          <p:grpSpPr>
            <a:xfrm>
              <a:off x="4237386" y="2014841"/>
              <a:ext cx="5997477" cy="1200330"/>
              <a:chOff x="1407885" y="3760769"/>
              <a:chExt cx="6134771" cy="1363154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50554CB5-2050-4148-98A5-D5C59A6CB890}"/>
                  </a:ext>
                </a:extLst>
              </p:cNvPr>
              <p:cNvSpPr txBox="1"/>
              <p:nvPr/>
            </p:nvSpPr>
            <p:spPr>
              <a:xfrm>
                <a:off x="1407885" y="3760769"/>
                <a:ext cx="2587612" cy="524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词条</a:t>
                </a:r>
                <a:r>
                  <a:rPr lang="en-US" altLang="zh-CN" sz="2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1——</a:t>
                </a:r>
                <a:endPara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="" xmlns:a16="http://schemas.microsoft.com/office/drawing/2014/main" id="{8B3D896D-6870-451C-8B2C-D54A6CFF88D2}"/>
                  </a:ext>
                </a:extLst>
              </p:cNvPr>
              <p:cNvSpPr/>
              <p:nvPr/>
            </p:nvSpPr>
            <p:spPr>
              <a:xfrm>
                <a:off x="1407885" y="4285060"/>
                <a:ext cx="6134771" cy="838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Lorem ipsum dolor sit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amet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,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consectetur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adipiscing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elit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.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Donec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luctus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nibh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sit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amet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sem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vulputate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,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venenatis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bibendum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orci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pulvinar.</a:t>
                </a:r>
              </a:p>
            </p:txBody>
          </p:sp>
        </p:grpSp>
      </p:grpSp>
      <p:grpSp>
        <p:nvGrpSpPr>
          <p:cNvPr id="11" name="组 10"/>
          <p:cNvGrpSpPr/>
          <p:nvPr/>
        </p:nvGrpSpPr>
        <p:grpSpPr>
          <a:xfrm>
            <a:off x="770022" y="3969315"/>
            <a:ext cx="10363200" cy="2199752"/>
            <a:chOff x="770022" y="1409723"/>
            <a:chExt cx="10363200" cy="219975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098" y="1613842"/>
              <a:ext cx="2584212" cy="172280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770022" y="1409723"/>
              <a:ext cx="10363200" cy="219975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合 15">
              <a:extLst>
                <a:ext uri="{FF2B5EF4-FFF2-40B4-BE49-F238E27FC236}">
                  <a16:creationId xmlns="" xmlns:a16="http://schemas.microsoft.com/office/drawing/2014/main" id="{CCB88D9E-64F2-4531-B2F9-C9262E9BBA50}"/>
                </a:ext>
              </a:extLst>
            </p:cNvPr>
            <p:cNvGrpSpPr/>
            <p:nvPr/>
          </p:nvGrpSpPr>
          <p:grpSpPr>
            <a:xfrm>
              <a:off x="4237386" y="2014841"/>
              <a:ext cx="5997477" cy="1200330"/>
              <a:chOff x="1407885" y="3760769"/>
              <a:chExt cx="6134771" cy="1363154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50554CB5-2050-4148-98A5-D5C59A6CB890}"/>
                  </a:ext>
                </a:extLst>
              </p:cNvPr>
              <p:cNvSpPr txBox="1"/>
              <p:nvPr/>
            </p:nvSpPr>
            <p:spPr>
              <a:xfrm>
                <a:off x="1407885" y="3760769"/>
                <a:ext cx="2587612" cy="524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词条</a:t>
                </a:r>
                <a:r>
                  <a:rPr lang="en-US" altLang="zh-CN" sz="2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2——</a:t>
                </a:r>
                <a:endParaRPr lang="zh-CN" altLang="en-US" sz="24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="" xmlns:a16="http://schemas.microsoft.com/office/drawing/2014/main" id="{8B3D896D-6870-451C-8B2C-D54A6CFF88D2}"/>
                  </a:ext>
                </a:extLst>
              </p:cNvPr>
              <p:cNvSpPr/>
              <p:nvPr/>
            </p:nvSpPr>
            <p:spPr>
              <a:xfrm>
                <a:off x="1407885" y="4285060"/>
                <a:ext cx="6134771" cy="838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Lorem ipsum dolor sit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amet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,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consectetur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adipiscing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elit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.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Donec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luctus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nibh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sit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amet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sem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vulputate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,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venenatis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bibendum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</a:t>
                </a:r>
                <a:r>
                  <a:rPr lang="en-US" altLang="zh-CN" sz="1050" dirty="0" err="1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orci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  <a:cs typeface="+mn-ea"/>
                    <a:sym typeface="Century Gothic" panose="020B0502020202020204" pitchFamily="34" charset="0"/>
                  </a:rPr>
                  <a:t> pulvinar.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112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PART.03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工作存在不足</a:t>
              </a: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869639" y="1916687"/>
            <a:ext cx="3676985" cy="3261509"/>
            <a:chOff x="869639" y="1916687"/>
            <a:chExt cx="3676985" cy="3261509"/>
          </a:xfrm>
        </p:grpSpPr>
        <p:sp>
          <p:nvSpPr>
            <p:cNvPr id="5" name="Rounded Rectangle 58">
              <a:extLst>
                <a:ext uri="{FF2B5EF4-FFF2-40B4-BE49-F238E27FC236}">
                  <a16:creationId xmlns="" xmlns:a16="http://schemas.microsoft.com/office/drawing/2014/main" id="{0FFCD0AC-1862-45CC-B5A4-E518CAA0A096}"/>
                </a:ext>
              </a:extLst>
            </p:cNvPr>
            <p:cNvSpPr/>
            <p:nvPr/>
          </p:nvSpPr>
          <p:spPr>
            <a:xfrm>
              <a:off x="923612" y="2462839"/>
              <a:ext cx="412684" cy="233614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6" name="Rounded Rectangle 59">
              <a:extLst>
                <a:ext uri="{FF2B5EF4-FFF2-40B4-BE49-F238E27FC236}">
                  <a16:creationId xmlns="" xmlns:a16="http://schemas.microsoft.com/office/drawing/2014/main" id="{37DD9FEF-7DE3-4136-A14D-A7559C9E05FD}"/>
                </a:ext>
              </a:extLst>
            </p:cNvPr>
            <p:cNvSpPr/>
            <p:nvPr/>
          </p:nvSpPr>
          <p:spPr>
            <a:xfrm>
              <a:off x="1717235" y="3959236"/>
              <a:ext cx="412684" cy="8397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7" name="Rounded Rectangle 60">
              <a:extLst>
                <a:ext uri="{FF2B5EF4-FFF2-40B4-BE49-F238E27FC236}">
                  <a16:creationId xmlns="" xmlns:a16="http://schemas.microsoft.com/office/drawing/2014/main" id="{14E37A50-E031-4FFD-B817-80CC528E7B0F}"/>
                </a:ext>
              </a:extLst>
            </p:cNvPr>
            <p:cNvSpPr/>
            <p:nvPr/>
          </p:nvSpPr>
          <p:spPr>
            <a:xfrm>
              <a:off x="2510858" y="3390984"/>
              <a:ext cx="412684" cy="140800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8" name="Rounded Rectangle 61">
              <a:extLst>
                <a:ext uri="{FF2B5EF4-FFF2-40B4-BE49-F238E27FC236}">
                  <a16:creationId xmlns="" xmlns:a16="http://schemas.microsoft.com/office/drawing/2014/main" id="{ED52544F-4496-4C4F-B0E3-B45571609E5F}"/>
                </a:ext>
              </a:extLst>
            </p:cNvPr>
            <p:cNvSpPr/>
            <p:nvPr/>
          </p:nvSpPr>
          <p:spPr>
            <a:xfrm>
              <a:off x="3288609" y="2967952"/>
              <a:ext cx="412684" cy="18310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9" name="Rounded Rectangle 62">
              <a:extLst>
                <a:ext uri="{FF2B5EF4-FFF2-40B4-BE49-F238E27FC236}">
                  <a16:creationId xmlns="" xmlns:a16="http://schemas.microsoft.com/office/drawing/2014/main" id="{4021512A-1129-45FA-9596-0211AF444966}"/>
                </a:ext>
              </a:extLst>
            </p:cNvPr>
            <p:cNvSpPr/>
            <p:nvPr/>
          </p:nvSpPr>
          <p:spPr>
            <a:xfrm>
              <a:off x="4079964" y="4259148"/>
              <a:ext cx="412684" cy="53983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10" name="TextBox 63">
              <a:extLst>
                <a:ext uri="{FF2B5EF4-FFF2-40B4-BE49-F238E27FC236}">
                  <a16:creationId xmlns="" xmlns:a16="http://schemas.microsoft.com/office/drawing/2014/main" id="{E2C7BDF2-E6F2-48CF-B2B4-9F9DD43FD998}"/>
                </a:ext>
              </a:extLst>
            </p:cNvPr>
            <p:cNvSpPr txBox="1"/>
            <p:nvPr/>
          </p:nvSpPr>
          <p:spPr>
            <a:xfrm>
              <a:off x="896013" y="4947364"/>
              <a:ext cx="393056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11" name="TextBox 64">
              <a:extLst>
                <a:ext uri="{FF2B5EF4-FFF2-40B4-BE49-F238E27FC236}">
                  <a16:creationId xmlns="" xmlns:a16="http://schemas.microsoft.com/office/drawing/2014/main" id="{2184E838-FFFA-409E-89D3-603B33E0A2C7}"/>
                </a:ext>
              </a:extLst>
            </p:cNvPr>
            <p:cNvSpPr txBox="1"/>
            <p:nvPr/>
          </p:nvSpPr>
          <p:spPr>
            <a:xfrm>
              <a:off x="1693037" y="4947364"/>
              <a:ext cx="393056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12" name="TextBox 65">
              <a:extLst>
                <a:ext uri="{FF2B5EF4-FFF2-40B4-BE49-F238E27FC236}">
                  <a16:creationId xmlns="" xmlns:a16="http://schemas.microsoft.com/office/drawing/2014/main" id="{3792DD22-AA64-470E-A51E-ED7CC342E663}"/>
                </a:ext>
              </a:extLst>
            </p:cNvPr>
            <p:cNvSpPr txBox="1"/>
            <p:nvPr/>
          </p:nvSpPr>
          <p:spPr>
            <a:xfrm>
              <a:off x="2488928" y="4947364"/>
              <a:ext cx="393056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13" name="TextBox 66">
              <a:extLst>
                <a:ext uri="{FF2B5EF4-FFF2-40B4-BE49-F238E27FC236}">
                  <a16:creationId xmlns="" xmlns:a16="http://schemas.microsoft.com/office/drawing/2014/main" id="{5E1E5F26-2D13-4DE0-A807-C739AF9F7D0D}"/>
                </a:ext>
              </a:extLst>
            </p:cNvPr>
            <p:cNvSpPr txBox="1"/>
            <p:nvPr/>
          </p:nvSpPr>
          <p:spPr>
            <a:xfrm>
              <a:off x="3285952" y="4947364"/>
              <a:ext cx="393056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14" name="TextBox 67">
              <a:extLst>
                <a:ext uri="{FF2B5EF4-FFF2-40B4-BE49-F238E27FC236}">
                  <a16:creationId xmlns="" xmlns:a16="http://schemas.microsoft.com/office/drawing/2014/main" id="{6C6C806B-8B29-4E58-A6CF-DD60AE81C2B2}"/>
                </a:ext>
              </a:extLst>
            </p:cNvPr>
            <p:cNvSpPr txBox="1"/>
            <p:nvPr/>
          </p:nvSpPr>
          <p:spPr>
            <a:xfrm>
              <a:off x="4081842" y="4947364"/>
              <a:ext cx="393056" cy="2308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text</a:t>
              </a:r>
            </a:p>
          </p:txBody>
        </p:sp>
        <p:sp>
          <p:nvSpPr>
            <p:cNvPr id="15" name="TextBox 68">
              <a:extLst>
                <a:ext uri="{FF2B5EF4-FFF2-40B4-BE49-F238E27FC236}">
                  <a16:creationId xmlns="" xmlns:a16="http://schemas.microsoft.com/office/drawing/2014/main" id="{AE39D099-FB70-473B-965F-62D1209EE1A1}"/>
                </a:ext>
              </a:extLst>
            </p:cNvPr>
            <p:cNvSpPr txBox="1"/>
            <p:nvPr/>
          </p:nvSpPr>
          <p:spPr>
            <a:xfrm>
              <a:off x="869639" y="1916687"/>
              <a:ext cx="5229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85%</a:t>
              </a:r>
            </a:p>
          </p:txBody>
        </p:sp>
        <p:sp>
          <p:nvSpPr>
            <p:cNvPr id="16" name="TextBox 69">
              <a:extLst>
                <a:ext uri="{FF2B5EF4-FFF2-40B4-BE49-F238E27FC236}">
                  <a16:creationId xmlns="" xmlns:a16="http://schemas.microsoft.com/office/drawing/2014/main" id="{5DB3FFB3-AB86-4A62-969D-19D580B14905}"/>
                </a:ext>
              </a:extLst>
            </p:cNvPr>
            <p:cNvSpPr txBox="1"/>
            <p:nvPr/>
          </p:nvSpPr>
          <p:spPr>
            <a:xfrm>
              <a:off x="1628116" y="3416240"/>
              <a:ext cx="5229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30%</a:t>
              </a:r>
            </a:p>
          </p:txBody>
        </p:sp>
        <p:sp>
          <p:nvSpPr>
            <p:cNvPr id="17" name="TextBox 70">
              <a:extLst>
                <a:ext uri="{FF2B5EF4-FFF2-40B4-BE49-F238E27FC236}">
                  <a16:creationId xmlns="" xmlns:a16="http://schemas.microsoft.com/office/drawing/2014/main" id="{29A48840-3118-47F5-AE1F-86DE44337422}"/>
                </a:ext>
              </a:extLst>
            </p:cNvPr>
            <p:cNvSpPr txBox="1"/>
            <p:nvPr/>
          </p:nvSpPr>
          <p:spPr>
            <a:xfrm>
              <a:off x="2428541" y="2832204"/>
              <a:ext cx="5229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68%</a:t>
              </a:r>
            </a:p>
          </p:txBody>
        </p:sp>
        <p:sp>
          <p:nvSpPr>
            <p:cNvPr id="18" name="TextBox 71">
              <a:extLst>
                <a:ext uri="{FF2B5EF4-FFF2-40B4-BE49-F238E27FC236}">
                  <a16:creationId xmlns="" xmlns:a16="http://schemas.microsoft.com/office/drawing/2014/main" id="{09D14C22-0B04-4721-8115-C00C4B0F38C8}"/>
                </a:ext>
              </a:extLst>
            </p:cNvPr>
            <p:cNvSpPr txBox="1"/>
            <p:nvPr/>
          </p:nvSpPr>
          <p:spPr>
            <a:xfrm>
              <a:off x="3233503" y="2415486"/>
              <a:ext cx="5229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75%</a:t>
              </a:r>
            </a:p>
          </p:txBody>
        </p:sp>
        <p:sp>
          <p:nvSpPr>
            <p:cNvPr id="19" name="TextBox 72">
              <a:extLst>
                <a:ext uri="{FF2B5EF4-FFF2-40B4-BE49-F238E27FC236}">
                  <a16:creationId xmlns="" xmlns:a16="http://schemas.microsoft.com/office/drawing/2014/main" id="{9C435E40-7754-4132-A486-AF39760D7228}"/>
                </a:ext>
              </a:extLst>
            </p:cNvPr>
            <p:cNvSpPr txBox="1"/>
            <p:nvPr/>
          </p:nvSpPr>
          <p:spPr>
            <a:xfrm>
              <a:off x="4023724" y="3709838"/>
              <a:ext cx="522900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4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30%</a:t>
              </a:r>
            </a:p>
          </p:txBody>
        </p:sp>
      </p:grpSp>
      <p:sp>
        <p:nvSpPr>
          <p:cNvPr id="20" name="文本框 38">
            <a:extLst>
              <a:ext uri="{FF2B5EF4-FFF2-40B4-BE49-F238E27FC236}">
                <a16:creationId xmlns="" xmlns:a16="http://schemas.microsoft.com/office/drawing/2014/main" id="{0D6B234F-00CA-43F6-B004-0FFD100113D3}"/>
              </a:ext>
            </a:extLst>
          </p:cNvPr>
          <p:cNvSpPr txBox="1"/>
          <p:nvPr/>
        </p:nvSpPr>
        <p:spPr>
          <a:xfrm>
            <a:off x="5418741" y="1267682"/>
            <a:ext cx="528525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输入短标题</a:t>
            </a:r>
          </a:p>
        </p:txBody>
      </p:sp>
      <p:sp>
        <p:nvSpPr>
          <p:cNvPr id="21" name="文本框 39">
            <a:extLst>
              <a:ext uri="{FF2B5EF4-FFF2-40B4-BE49-F238E27FC236}">
                <a16:creationId xmlns="" xmlns:a16="http://schemas.microsoft.com/office/drawing/2014/main" id="{3AD119FE-27C2-48C0-B676-5EC4711425FC}"/>
              </a:ext>
            </a:extLst>
          </p:cNvPr>
          <p:cNvSpPr txBox="1"/>
          <p:nvPr/>
        </p:nvSpPr>
        <p:spPr>
          <a:xfrm>
            <a:off x="5412880" y="1723782"/>
            <a:ext cx="5285252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The user can demonstrate on a projector or computer, or presentation and make it film to be used in a wider field. The user can demonstrate on a projector or computer, or presentation and make it film to be used in a wider </a:t>
            </a:r>
            <a:r>
              <a:rPr lang="en-US" altLang="zh-CN" sz="1000" dirty="0" err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fieldThe</a:t>
            </a: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 user can demonstrate on a projector or computer, or presentation and make it film to be used in a wider field</a:t>
            </a:r>
          </a:p>
        </p:txBody>
      </p:sp>
      <p:sp>
        <p:nvSpPr>
          <p:cNvPr id="22" name="文本框 38">
            <a:extLst>
              <a:ext uri="{FF2B5EF4-FFF2-40B4-BE49-F238E27FC236}">
                <a16:creationId xmlns="" xmlns:a16="http://schemas.microsoft.com/office/drawing/2014/main" id="{0D6B234F-00CA-43F6-B004-0FFD100113D3}"/>
              </a:ext>
            </a:extLst>
          </p:cNvPr>
          <p:cNvSpPr txBox="1"/>
          <p:nvPr/>
        </p:nvSpPr>
        <p:spPr>
          <a:xfrm>
            <a:off x="5418741" y="3706434"/>
            <a:ext cx="528525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输入短标题</a:t>
            </a:r>
          </a:p>
        </p:txBody>
      </p:sp>
      <p:sp>
        <p:nvSpPr>
          <p:cNvPr id="23" name="文本框 39">
            <a:extLst>
              <a:ext uri="{FF2B5EF4-FFF2-40B4-BE49-F238E27FC236}">
                <a16:creationId xmlns="" xmlns:a16="http://schemas.microsoft.com/office/drawing/2014/main" id="{3AD119FE-27C2-48C0-B676-5EC4711425FC}"/>
              </a:ext>
            </a:extLst>
          </p:cNvPr>
          <p:cNvSpPr txBox="1"/>
          <p:nvPr/>
        </p:nvSpPr>
        <p:spPr>
          <a:xfrm>
            <a:off x="5412880" y="4162534"/>
            <a:ext cx="5285252" cy="7848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The user can demonstrate on a projector or computer, or presentation and make it film to be used in a wider field. The user can demonstrate on a projector or computer, </a:t>
            </a:r>
          </a:p>
        </p:txBody>
      </p:sp>
      <p:cxnSp>
        <p:nvCxnSpPr>
          <p:cNvPr id="25" name="直线连接符 24"/>
          <p:cNvCxnSpPr/>
          <p:nvPr/>
        </p:nvCxnSpPr>
        <p:spPr>
          <a:xfrm>
            <a:off x="5631321" y="3390984"/>
            <a:ext cx="4964961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7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PART.03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工作存在不足</a:t>
              </a:r>
            </a:p>
          </p:txBody>
        </p:sp>
      </p:grpSp>
      <p:sp>
        <p:nvSpPr>
          <p:cNvPr id="5" name="Oval 3"/>
          <p:cNvSpPr/>
          <p:nvPr/>
        </p:nvSpPr>
        <p:spPr>
          <a:xfrm>
            <a:off x="705531" y="1860369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6" name="Arc 4"/>
          <p:cNvSpPr/>
          <p:nvPr/>
        </p:nvSpPr>
        <p:spPr>
          <a:xfrm>
            <a:off x="706660" y="1862950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ln w="1270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7" name="Oval 5"/>
          <p:cNvSpPr/>
          <p:nvPr/>
        </p:nvSpPr>
        <p:spPr>
          <a:xfrm>
            <a:off x="4264696" y="1860369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8" name="Arc 6"/>
          <p:cNvSpPr/>
          <p:nvPr/>
        </p:nvSpPr>
        <p:spPr>
          <a:xfrm rot="10800000">
            <a:off x="4265825" y="1862950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ln w="1270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9" name="Oval 7"/>
          <p:cNvSpPr/>
          <p:nvPr/>
        </p:nvSpPr>
        <p:spPr>
          <a:xfrm>
            <a:off x="7812710" y="1860369"/>
            <a:ext cx="3551723" cy="3551723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10" name="Arc 8"/>
          <p:cNvSpPr/>
          <p:nvPr/>
        </p:nvSpPr>
        <p:spPr>
          <a:xfrm>
            <a:off x="7813839" y="1862950"/>
            <a:ext cx="3548014" cy="3548014"/>
          </a:xfrm>
          <a:prstGeom prst="arc">
            <a:avLst>
              <a:gd name="adj1" fmla="val 10766207"/>
              <a:gd name="adj2" fmla="val 0"/>
            </a:avLst>
          </a:prstGeom>
          <a:ln w="1270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grpSp>
        <p:nvGrpSpPr>
          <p:cNvPr id="11" name="Group 9"/>
          <p:cNvGrpSpPr/>
          <p:nvPr/>
        </p:nvGrpSpPr>
        <p:grpSpPr>
          <a:xfrm>
            <a:off x="1101619" y="2523814"/>
            <a:ext cx="2807212" cy="2504672"/>
            <a:chOff x="123704" y="2209667"/>
            <a:chExt cx="2807212" cy="2504672"/>
          </a:xfrm>
        </p:grpSpPr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123704" y="3494637"/>
              <a:ext cx="2807212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80"/>
                </a:lnSpc>
                <a:spcBef>
                  <a:spcPts val="400"/>
                </a:spcBef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Bebas Neue" charset="0"/>
                  <a:sym typeface="Century Gothic" panose="020B0502020202020204" pitchFamily="34" charset="0"/>
                </a:rPr>
                <a:t>添加你的标题</a:t>
              </a:r>
              <a:endPara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Bebas Neue" charset="0"/>
                <a:sym typeface="Century Gothic" panose="020B0502020202020204" pitchFamily="34" charset="0"/>
              </a:endParaRPr>
            </a:p>
            <a:p>
              <a:pPr>
                <a:lnSpc>
                  <a:spcPct val="125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ource Sans Pro" charset="0"/>
                  <a:sym typeface="Century Gothic" panose="020B0502020202020204" pitchFamily="34" charset="0"/>
                </a:rPr>
                <a:t>When an unknown printer took a galley of type and scrambled it to. </a:t>
              </a:r>
            </a:p>
          </p:txBody>
        </p:sp>
        <p:sp>
          <p:nvSpPr>
            <p:cNvPr id="13" name="Oval 11"/>
            <p:cNvSpPr/>
            <p:nvPr/>
          </p:nvSpPr>
          <p:spPr>
            <a:xfrm>
              <a:off x="1063501" y="2209667"/>
              <a:ext cx="927619" cy="9276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="1" dirty="0">
                  <a:solidFill>
                    <a:srgbClr val="0949C3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linea-basic-10" charset="0"/>
                  <a:sym typeface="Century Gothic" panose="020B0502020202020204" pitchFamily="34" charset="0"/>
                </a:rPr>
                <a:t>T</a:t>
              </a:r>
              <a:endParaRPr lang="en-US" sz="2800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Source Sans Pro" charset="0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4619325" y="2523814"/>
            <a:ext cx="2841012" cy="2481351"/>
            <a:chOff x="106804" y="2209667"/>
            <a:chExt cx="2841012" cy="2481351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>
              <a:off x="106804" y="3471316"/>
              <a:ext cx="2841012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80"/>
                </a:lnSpc>
                <a:spcBef>
                  <a:spcPts val="4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Bebas Neue" charset="0"/>
                  <a:sym typeface="Century Gothic" panose="020B0502020202020204" pitchFamily="34" charset="0"/>
                </a:rPr>
                <a:t>添加你的标题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ource Sans Pro" charset="0"/>
                  <a:sym typeface="Century Gothic" panose="020B0502020202020204" pitchFamily="34" charset="0"/>
                </a:rPr>
                <a:t>When an unknown printer took a galley of type and scrambled it to. </a:t>
              </a:r>
            </a:p>
            <a:p>
              <a:pPr>
                <a:lnSpc>
                  <a:spcPts val="1780"/>
                </a:lnSpc>
                <a:spcBef>
                  <a:spcPts val="400"/>
                </a:spcBef>
              </a:pP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Source Sans Pro" charset="0"/>
                <a:sym typeface="Century Gothic" panose="020B0502020202020204" pitchFamily="34" charset="0"/>
              </a:endParaRPr>
            </a:p>
          </p:txBody>
        </p:sp>
        <p:sp>
          <p:nvSpPr>
            <p:cNvPr id="16" name="Oval 14"/>
            <p:cNvSpPr/>
            <p:nvPr/>
          </p:nvSpPr>
          <p:spPr>
            <a:xfrm>
              <a:off x="1063501" y="2209667"/>
              <a:ext cx="927619" cy="9276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="1" dirty="0">
                  <a:solidFill>
                    <a:srgbClr val="0949C3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linea-basic-10" charset="0"/>
                  <a:sym typeface="Century Gothic" panose="020B0502020202020204" pitchFamily="34" charset="0"/>
                </a:rPr>
                <a:t>w</a:t>
              </a:r>
              <a:endParaRPr lang="en-US" sz="2800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Source Sans Pro" charset="0"/>
                <a:sym typeface="Century Gothic" panose="020B0502020202020204" pitchFamily="34" charset="0"/>
              </a:endParaRPr>
            </a:p>
          </p:txBody>
        </p:sp>
      </p:grpSp>
      <p:grpSp>
        <p:nvGrpSpPr>
          <p:cNvPr id="17" name="Group 15"/>
          <p:cNvGrpSpPr/>
          <p:nvPr/>
        </p:nvGrpSpPr>
        <p:grpSpPr>
          <a:xfrm>
            <a:off x="8237556" y="2523814"/>
            <a:ext cx="2703160" cy="2481351"/>
            <a:chOff x="175730" y="2209667"/>
            <a:chExt cx="2703160" cy="2481351"/>
          </a:xfrm>
        </p:grpSpPr>
        <p:sp>
          <p:nvSpPr>
            <p:cNvPr id="18" name="Text Placeholder 2"/>
            <p:cNvSpPr txBox="1">
              <a:spLocks/>
            </p:cNvSpPr>
            <p:nvPr/>
          </p:nvSpPr>
          <p:spPr>
            <a:xfrm>
              <a:off x="175730" y="3471316"/>
              <a:ext cx="2703160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780"/>
                </a:lnSpc>
                <a:spcBef>
                  <a:spcPts val="400"/>
                </a:spcBef>
              </a:pPr>
              <a:r>
                <a:rPr lang="zh-CN" altLang="en-US" sz="28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Bebas Neue" charset="0"/>
                  <a:sym typeface="Century Gothic" panose="020B0502020202020204" pitchFamily="34" charset="0"/>
                </a:rPr>
                <a:t>添加你的标题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Source Sans Pro" charset="0"/>
                  <a:sym typeface="Century Gothic" panose="020B0502020202020204" pitchFamily="34" charset="0"/>
                </a:rPr>
                <a:t>When an unknown printer took a galley of type and scrambled it to. </a:t>
              </a:r>
            </a:p>
            <a:p>
              <a:pPr>
                <a:lnSpc>
                  <a:spcPts val="1780"/>
                </a:lnSpc>
                <a:spcBef>
                  <a:spcPts val="400"/>
                </a:spcBef>
              </a:pPr>
              <a:endParaRPr lang="en-US" sz="1200" dirty="0">
                <a:solidFill>
                  <a:schemeClr val="tx1">
                    <a:alpha val="60000"/>
                  </a:schemeClr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Source Sans Pro" charset="0"/>
                <a:sym typeface="Century Gothic" panose="020B0502020202020204" pitchFamily="34" charset="0"/>
              </a:endParaRPr>
            </a:p>
          </p:txBody>
        </p:sp>
        <p:sp>
          <p:nvSpPr>
            <p:cNvPr id="19" name="Oval 17"/>
            <p:cNvSpPr/>
            <p:nvPr/>
          </p:nvSpPr>
          <p:spPr>
            <a:xfrm>
              <a:off x="1063501" y="2209667"/>
              <a:ext cx="927619" cy="9276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="1" dirty="0">
                  <a:solidFill>
                    <a:srgbClr val="0949C3"/>
                  </a:solidFill>
                  <a:latin typeface="Century Gothic" panose="020B0502020202020204" pitchFamily="34" charset="0"/>
                  <a:ea typeface="微软雅黑 Light" panose="020B0502040204020203" pitchFamily="34" charset="-122"/>
                  <a:cs typeface="linea-basic-10" charset="0"/>
                  <a:sym typeface="Century Gothic" panose="020B0502020202020204" pitchFamily="34" charset="0"/>
                </a:rPr>
                <a:t>+</a:t>
              </a:r>
              <a:endParaRPr lang="en-US" sz="2800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 Light" panose="020B0502040204020203" pitchFamily="34" charset="-122"/>
                <a:cs typeface="Source Sans Pro" charset="0"/>
                <a:sym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66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28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288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28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28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288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BA385A9-5DFC-44BC-B10E-4C65FA241508}"/>
              </a:ext>
            </a:extLst>
          </p:cNvPr>
          <p:cNvSpPr txBox="1"/>
          <p:nvPr/>
        </p:nvSpPr>
        <p:spPr>
          <a:xfrm>
            <a:off x="6345832" y="1888627"/>
            <a:ext cx="376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i="1" dirty="0" smtClean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rPr>
              <a:t>PART.04</a:t>
            </a:r>
            <a:endParaRPr lang="zh-CN" altLang="en-US" sz="5400" i="1" dirty="0">
              <a:solidFill>
                <a:schemeClr val="bg1"/>
              </a:solidFill>
              <a:latin typeface="Avenir Medium Oblique" charset="0"/>
              <a:ea typeface="Avenir Medium Oblique" charset="0"/>
              <a:cs typeface="Avenir Medium Oblique" charset="0"/>
            </a:endParaRPr>
          </a:p>
        </p:txBody>
      </p:sp>
      <p:grpSp>
        <p:nvGrpSpPr>
          <p:cNvPr id="4" name="组合 42">
            <a:extLst>
              <a:ext uri="{FF2B5EF4-FFF2-40B4-BE49-F238E27FC236}">
                <a16:creationId xmlns="" xmlns:a16="http://schemas.microsoft.com/office/drawing/2014/main" id="{33B6FD3C-3749-4342-8EB3-51CAA92959BF}"/>
              </a:ext>
            </a:extLst>
          </p:cNvPr>
          <p:cNvGrpSpPr/>
          <p:nvPr/>
        </p:nvGrpSpPr>
        <p:grpSpPr>
          <a:xfrm>
            <a:off x="6366558" y="3140450"/>
            <a:ext cx="4517484" cy="1323439"/>
            <a:chOff x="2292348" y="-21717"/>
            <a:chExt cx="6029471" cy="1641424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2292349" y="-21717"/>
              <a:ext cx="5742306" cy="954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实物展示</a:t>
              </a:r>
              <a:endParaRPr lang="zh-CN" altLang="en-US" sz="4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F3FECBA5-1788-4668-B8FD-C4A9EB2FEEF3}"/>
                </a:ext>
              </a:extLst>
            </p:cNvPr>
            <p:cNvSpPr txBox="1"/>
            <p:nvPr/>
          </p:nvSpPr>
          <p:spPr>
            <a:xfrm>
              <a:off x="2292348" y="932599"/>
              <a:ext cx="6029471" cy="687108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雅宋长_GBK" panose="02010600000000000000" pitchFamily="2" charset="-122"/>
                </a:rPr>
                <a:t>The user can demonstrate on a projector or computer, or print the presentation and make it into a in a wider field. a in a wider field.</a:t>
              </a:r>
              <a:endParaRPr lang="zh-CN" altLang="en-US" sz="1000" dirty="0">
                <a:solidFill>
                  <a:schemeClr val="bg1"/>
                </a:solidFill>
                <a:latin typeface="Century Gothic" panose="020B0502020202020204" pitchFamily="34" charset="0"/>
                <a:ea typeface="方正粗雅宋长_GBK" panose="020106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204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BA385A9-5DFC-44BC-B10E-4C65FA241508}"/>
              </a:ext>
            </a:extLst>
          </p:cNvPr>
          <p:cNvSpPr txBox="1"/>
          <p:nvPr/>
        </p:nvSpPr>
        <p:spPr>
          <a:xfrm>
            <a:off x="936705" y="611156"/>
            <a:ext cx="376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rPr>
              <a:t>CONTENT</a:t>
            </a:r>
            <a:endParaRPr lang="zh-CN" altLang="en-US" sz="5400" i="1" dirty="0">
              <a:solidFill>
                <a:schemeClr val="bg1"/>
              </a:solidFill>
              <a:latin typeface="Avenir Medium Oblique" charset="0"/>
              <a:ea typeface="Avenir Medium Oblique" charset="0"/>
              <a:cs typeface="Avenir Medium Oblique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1835696" y="2124733"/>
            <a:ext cx="2577088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草图设计</a:t>
            </a:r>
            <a:endParaRPr lang="zh-CN" altLang="en-US" sz="20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C9A0067-3E55-4232-AAF8-C30547E70DB4}"/>
              </a:ext>
            </a:extLst>
          </p:cNvPr>
          <p:cNvSpPr/>
          <p:nvPr/>
        </p:nvSpPr>
        <p:spPr>
          <a:xfrm>
            <a:off x="1582550" y="2150806"/>
            <a:ext cx="138673" cy="767999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698500" dist="190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6768436" y="2150806"/>
            <a:ext cx="257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编程建模</a:t>
            </a:r>
            <a:endParaRPr lang="zh-CN" altLang="en-US" sz="20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AC9A0067-3E55-4232-AAF8-C30547E70DB4}"/>
              </a:ext>
            </a:extLst>
          </p:cNvPr>
          <p:cNvSpPr/>
          <p:nvPr/>
        </p:nvSpPr>
        <p:spPr>
          <a:xfrm>
            <a:off x="6548997" y="2176879"/>
            <a:ext cx="138673" cy="767999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698500" dist="190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1835696" y="3944644"/>
            <a:ext cx="2577088" cy="40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生财有道</a:t>
            </a:r>
            <a:endParaRPr lang="zh-CN" altLang="en-US" sz="20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C9A0067-3E55-4232-AAF8-C30547E70DB4}"/>
              </a:ext>
            </a:extLst>
          </p:cNvPr>
          <p:cNvSpPr/>
          <p:nvPr/>
        </p:nvSpPr>
        <p:spPr>
          <a:xfrm>
            <a:off x="1582550" y="3970717"/>
            <a:ext cx="138673" cy="767999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698500" dist="190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6802143" y="3970717"/>
            <a:ext cx="257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实物展示</a:t>
            </a:r>
            <a:endParaRPr lang="zh-CN" altLang="en-US" sz="20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C9A0067-3E55-4232-AAF8-C30547E70DB4}"/>
              </a:ext>
            </a:extLst>
          </p:cNvPr>
          <p:cNvSpPr/>
          <p:nvPr/>
        </p:nvSpPr>
        <p:spPr>
          <a:xfrm>
            <a:off x="6548997" y="3996790"/>
            <a:ext cx="138673" cy="767999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698500" dist="190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4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1" grpId="0" animBg="1"/>
      <p:bldP spid="15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PART.04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下步工作计划</a:t>
              </a:r>
            </a:p>
          </p:txBody>
        </p:sp>
      </p:grpSp>
      <p:grpSp>
        <p:nvGrpSpPr>
          <p:cNvPr id="5" name="组合 1">
            <a:extLst>
              <a:ext uri="{FF2B5EF4-FFF2-40B4-BE49-F238E27FC236}">
                <a16:creationId xmlns="" xmlns:a16="http://schemas.microsoft.com/office/drawing/2014/main" id="{2079355F-DC3E-4563-81EC-DF3F8E5052BA}"/>
              </a:ext>
            </a:extLst>
          </p:cNvPr>
          <p:cNvGrpSpPr/>
          <p:nvPr/>
        </p:nvGrpSpPr>
        <p:grpSpPr>
          <a:xfrm>
            <a:off x="948238" y="1585016"/>
            <a:ext cx="10295525" cy="1932192"/>
            <a:chOff x="910639" y="2592158"/>
            <a:chExt cx="10295525" cy="1932192"/>
          </a:xfrm>
        </p:grpSpPr>
        <p:cxnSp>
          <p:nvCxnSpPr>
            <p:cNvPr id="6" name="直接连接符 2">
              <a:extLst>
                <a:ext uri="{FF2B5EF4-FFF2-40B4-BE49-F238E27FC236}">
                  <a16:creationId xmlns="" xmlns:a16="http://schemas.microsoft.com/office/drawing/2014/main" id="{ED4F9536-5CCA-401E-9E1F-7626CAA42A15}"/>
                </a:ext>
              </a:extLst>
            </p:cNvPr>
            <p:cNvCxnSpPr/>
            <p:nvPr/>
          </p:nvCxnSpPr>
          <p:spPr>
            <a:xfrm flipH="1">
              <a:off x="1127760" y="3998729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3">
              <a:extLst>
                <a:ext uri="{FF2B5EF4-FFF2-40B4-BE49-F238E27FC236}">
                  <a16:creationId xmlns="" xmlns:a16="http://schemas.microsoft.com/office/drawing/2014/main" id="{ECC950F1-BF82-43D0-A55E-9495175334E5}"/>
                </a:ext>
              </a:extLst>
            </p:cNvPr>
            <p:cNvCxnSpPr/>
            <p:nvPr/>
          </p:nvCxnSpPr>
          <p:spPr>
            <a:xfrm flipH="1">
              <a:off x="1127760" y="3782642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4">
              <a:extLst>
                <a:ext uri="{FF2B5EF4-FFF2-40B4-BE49-F238E27FC236}">
                  <a16:creationId xmlns="" xmlns:a16="http://schemas.microsoft.com/office/drawing/2014/main" id="{43A23CC7-CCF0-4479-9EFC-CEBF7B83C4A8}"/>
                </a:ext>
              </a:extLst>
            </p:cNvPr>
            <p:cNvCxnSpPr/>
            <p:nvPr/>
          </p:nvCxnSpPr>
          <p:spPr>
            <a:xfrm flipH="1">
              <a:off x="1127760" y="3566555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5">
              <a:extLst>
                <a:ext uri="{FF2B5EF4-FFF2-40B4-BE49-F238E27FC236}">
                  <a16:creationId xmlns="" xmlns:a16="http://schemas.microsoft.com/office/drawing/2014/main" id="{D928F6B1-6536-464B-94C6-D8E84341D861}"/>
                </a:ext>
              </a:extLst>
            </p:cNvPr>
            <p:cNvCxnSpPr/>
            <p:nvPr/>
          </p:nvCxnSpPr>
          <p:spPr>
            <a:xfrm flipH="1">
              <a:off x="1127760" y="3350468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6">
              <a:extLst>
                <a:ext uri="{FF2B5EF4-FFF2-40B4-BE49-F238E27FC236}">
                  <a16:creationId xmlns="" xmlns:a16="http://schemas.microsoft.com/office/drawing/2014/main" id="{4BC7B909-9353-49BD-A89D-688AECE3D77D}"/>
                </a:ext>
              </a:extLst>
            </p:cNvPr>
            <p:cNvCxnSpPr/>
            <p:nvPr/>
          </p:nvCxnSpPr>
          <p:spPr>
            <a:xfrm flipH="1">
              <a:off x="1127760" y="3134381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7">
              <a:extLst>
                <a:ext uri="{FF2B5EF4-FFF2-40B4-BE49-F238E27FC236}">
                  <a16:creationId xmlns="" xmlns:a16="http://schemas.microsoft.com/office/drawing/2014/main" id="{76F0BDB4-FFA4-4FF6-A170-6E6B69415EC6}"/>
                </a:ext>
              </a:extLst>
            </p:cNvPr>
            <p:cNvCxnSpPr/>
            <p:nvPr/>
          </p:nvCxnSpPr>
          <p:spPr>
            <a:xfrm flipH="1">
              <a:off x="1127760" y="2918294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8">
              <a:extLst>
                <a:ext uri="{FF2B5EF4-FFF2-40B4-BE49-F238E27FC236}">
                  <a16:creationId xmlns="" xmlns:a16="http://schemas.microsoft.com/office/drawing/2014/main" id="{C56EB5B8-5E52-4264-80BF-E63045970A7A}"/>
                </a:ext>
              </a:extLst>
            </p:cNvPr>
            <p:cNvCxnSpPr/>
            <p:nvPr/>
          </p:nvCxnSpPr>
          <p:spPr>
            <a:xfrm flipH="1">
              <a:off x="1127760" y="2702207"/>
              <a:ext cx="10078404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同侧圆角矩形 39">
              <a:extLst>
                <a:ext uri="{FF2B5EF4-FFF2-40B4-BE49-F238E27FC236}">
                  <a16:creationId xmlns="" xmlns:a16="http://schemas.microsoft.com/office/drawing/2014/main" id="{711FB739-A996-4F4C-9F56-3D436DE63EB0}"/>
                </a:ext>
              </a:extLst>
            </p:cNvPr>
            <p:cNvSpPr/>
            <p:nvPr/>
          </p:nvSpPr>
          <p:spPr>
            <a:xfrm>
              <a:off x="8617816" y="3993692"/>
              <a:ext cx="165456" cy="2211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14" name="直接连接符 10">
              <a:extLst>
                <a:ext uri="{FF2B5EF4-FFF2-40B4-BE49-F238E27FC236}">
                  <a16:creationId xmlns="" xmlns:a16="http://schemas.microsoft.com/office/drawing/2014/main" id="{3DD2AEAA-2A6E-4FB2-BF79-F6E9A7A08D74}"/>
                </a:ext>
              </a:extLst>
            </p:cNvPr>
            <p:cNvCxnSpPr/>
            <p:nvPr/>
          </p:nvCxnSpPr>
          <p:spPr>
            <a:xfrm flipH="1">
              <a:off x="1127760" y="4214813"/>
              <a:ext cx="10078404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同侧圆角矩形 41">
              <a:extLst>
                <a:ext uri="{FF2B5EF4-FFF2-40B4-BE49-F238E27FC236}">
                  <a16:creationId xmlns="" xmlns:a16="http://schemas.microsoft.com/office/drawing/2014/main" id="{11409D1C-F4D2-43BA-9F8B-B0B52AECACC2}"/>
                </a:ext>
              </a:extLst>
            </p:cNvPr>
            <p:cNvSpPr/>
            <p:nvPr/>
          </p:nvSpPr>
          <p:spPr>
            <a:xfrm>
              <a:off x="9178423" y="3808212"/>
              <a:ext cx="165456" cy="4066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6" name="同侧圆角矩形 42">
              <a:extLst>
                <a:ext uri="{FF2B5EF4-FFF2-40B4-BE49-F238E27FC236}">
                  <a16:creationId xmlns="" xmlns:a16="http://schemas.microsoft.com/office/drawing/2014/main" id="{1843558A-D34E-49FD-B1EE-20F82EAE709E}"/>
                </a:ext>
              </a:extLst>
            </p:cNvPr>
            <p:cNvSpPr/>
            <p:nvPr/>
          </p:nvSpPr>
          <p:spPr>
            <a:xfrm>
              <a:off x="9739030" y="3429000"/>
              <a:ext cx="165456" cy="7858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7" name="同侧圆角矩形 43">
              <a:extLst>
                <a:ext uri="{FF2B5EF4-FFF2-40B4-BE49-F238E27FC236}">
                  <a16:creationId xmlns="" xmlns:a16="http://schemas.microsoft.com/office/drawing/2014/main" id="{E87D4E46-ABEF-4164-9F4B-DC99C8592607}"/>
                </a:ext>
              </a:extLst>
            </p:cNvPr>
            <p:cNvSpPr/>
            <p:nvPr/>
          </p:nvSpPr>
          <p:spPr>
            <a:xfrm>
              <a:off x="10299637" y="3660216"/>
              <a:ext cx="165456" cy="554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8" name="同侧圆角矩形 44">
              <a:extLst>
                <a:ext uri="{FF2B5EF4-FFF2-40B4-BE49-F238E27FC236}">
                  <a16:creationId xmlns="" xmlns:a16="http://schemas.microsoft.com/office/drawing/2014/main" id="{5C67F21C-37C7-4257-88F7-6D64CE422D0D}"/>
                </a:ext>
              </a:extLst>
            </p:cNvPr>
            <p:cNvSpPr/>
            <p:nvPr/>
          </p:nvSpPr>
          <p:spPr>
            <a:xfrm>
              <a:off x="10860244" y="3225705"/>
              <a:ext cx="165456" cy="9891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同侧圆角矩形 45">
              <a:extLst>
                <a:ext uri="{FF2B5EF4-FFF2-40B4-BE49-F238E27FC236}">
                  <a16:creationId xmlns="" xmlns:a16="http://schemas.microsoft.com/office/drawing/2014/main" id="{5495D1F2-2C5C-4A9C-A589-15BF55DC3EC8}"/>
                </a:ext>
              </a:extLst>
            </p:cNvPr>
            <p:cNvSpPr/>
            <p:nvPr/>
          </p:nvSpPr>
          <p:spPr>
            <a:xfrm>
              <a:off x="5814781" y="3336266"/>
              <a:ext cx="165456" cy="8785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" name="同侧圆角矩形 46">
              <a:extLst>
                <a:ext uri="{FF2B5EF4-FFF2-40B4-BE49-F238E27FC236}">
                  <a16:creationId xmlns="" xmlns:a16="http://schemas.microsoft.com/office/drawing/2014/main" id="{EFA58365-AC31-4AE9-B9DD-8F9080DC8E34}"/>
                </a:ext>
              </a:extLst>
            </p:cNvPr>
            <p:cNvSpPr/>
            <p:nvPr/>
          </p:nvSpPr>
          <p:spPr>
            <a:xfrm>
              <a:off x="6375388" y="3666773"/>
              <a:ext cx="165456" cy="5480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1" name="同侧圆角矩形 51">
              <a:extLst>
                <a:ext uri="{FF2B5EF4-FFF2-40B4-BE49-F238E27FC236}">
                  <a16:creationId xmlns="" xmlns:a16="http://schemas.microsoft.com/office/drawing/2014/main" id="{AF62EBB7-1994-44BB-B37B-67E2436F3135}"/>
                </a:ext>
              </a:extLst>
            </p:cNvPr>
            <p:cNvSpPr/>
            <p:nvPr/>
          </p:nvSpPr>
          <p:spPr>
            <a:xfrm>
              <a:off x="6935995" y="2884498"/>
              <a:ext cx="165456" cy="13303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2" name="同侧圆角矩形 52">
              <a:extLst>
                <a:ext uri="{FF2B5EF4-FFF2-40B4-BE49-F238E27FC236}">
                  <a16:creationId xmlns="" xmlns:a16="http://schemas.microsoft.com/office/drawing/2014/main" id="{FB8D9CE7-2D45-4261-905E-5DD6CCAEAAB3}"/>
                </a:ext>
              </a:extLst>
            </p:cNvPr>
            <p:cNvSpPr/>
            <p:nvPr/>
          </p:nvSpPr>
          <p:spPr>
            <a:xfrm>
              <a:off x="7496602" y="3671535"/>
              <a:ext cx="165456" cy="54327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同侧圆角矩形 53">
              <a:extLst>
                <a:ext uri="{FF2B5EF4-FFF2-40B4-BE49-F238E27FC236}">
                  <a16:creationId xmlns="" xmlns:a16="http://schemas.microsoft.com/office/drawing/2014/main" id="{B4B9A334-6581-4DFE-B745-299EBA000E67}"/>
                </a:ext>
              </a:extLst>
            </p:cNvPr>
            <p:cNvSpPr/>
            <p:nvPr/>
          </p:nvSpPr>
          <p:spPr>
            <a:xfrm>
              <a:off x="8057209" y="3660216"/>
              <a:ext cx="165456" cy="554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4" name="同侧圆角矩形 54">
              <a:extLst>
                <a:ext uri="{FF2B5EF4-FFF2-40B4-BE49-F238E27FC236}">
                  <a16:creationId xmlns="" xmlns:a16="http://schemas.microsoft.com/office/drawing/2014/main" id="{B8A6347A-294A-4357-AC4F-8B1279CFB82D}"/>
                </a:ext>
              </a:extLst>
            </p:cNvPr>
            <p:cNvSpPr/>
            <p:nvPr/>
          </p:nvSpPr>
          <p:spPr>
            <a:xfrm>
              <a:off x="3011746" y="3225705"/>
              <a:ext cx="165456" cy="9891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5" name="同侧圆角矩形 55">
              <a:extLst>
                <a:ext uri="{FF2B5EF4-FFF2-40B4-BE49-F238E27FC236}">
                  <a16:creationId xmlns="" xmlns:a16="http://schemas.microsoft.com/office/drawing/2014/main" id="{639291A2-FF19-4D87-82D4-84531986C48F}"/>
                </a:ext>
              </a:extLst>
            </p:cNvPr>
            <p:cNvSpPr/>
            <p:nvPr/>
          </p:nvSpPr>
          <p:spPr>
            <a:xfrm>
              <a:off x="3572353" y="3446826"/>
              <a:ext cx="165456" cy="76798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" name="同侧圆角矩形 56">
              <a:extLst>
                <a:ext uri="{FF2B5EF4-FFF2-40B4-BE49-F238E27FC236}">
                  <a16:creationId xmlns="" xmlns:a16="http://schemas.microsoft.com/office/drawing/2014/main" id="{9038B6CE-9F67-4223-A256-EA7D0142834A}"/>
                </a:ext>
              </a:extLst>
            </p:cNvPr>
            <p:cNvSpPr/>
            <p:nvPr/>
          </p:nvSpPr>
          <p:spPr>
            <a:xfrm>
              <a:off x="4132960" y="3105619"/>
              <a:ext cx="165456" cy="11091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7" name="同侧圆角矩形 57">
              <a:extLst>
                <a:ext uri="{FF2B5EF4-FFF2-40B4-BE49-F238E27FC236}">
                  <a16:creationId xmlns="" xmlns:a16="http://schemas.microsoft.com/office/drawing/2014/main" id="{D20A373F-2DCF-4583-B5AE-10017D99F16A}"/>
                </a:ext>
              </a:extLst>
            </p:cNvPr>
            <p:cNvSpPr/>
            <p:nvPr/>
          </p:nvSpPr>
          <p:spPr>
            <a:xfrm>
              <a:off x="4693567" y="3782096"/>
              <a:ext cx="165456" cy="4327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8" name="同侧圆角矩形 58">
              <a:extLst>
                <a:ext uri="{FF2B5EF4-FFF2-40B4-BE49-F238E27FC236}">
                  <a16:creationId xmlns="" xmlns:a16="http://schemas.microsoft.com/office/drawing/2014/main" id="{FF4B8CAB-9A1A-43E1-A711-7DAB214CE654}"/>
                </a:ext>
              </a:extLst>
            </p:cNvPr>
            <p:cNvSpPr/>
            <p:nvPr/>
          </p:nvSpPr>
          <p:spPr>
            <a:xfrm>
              <a:off x="5254174" y="3560975"/>
              <a:ext cx="165456" cy="6538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9" name="同侧圆角矩形 59">
              <a:extLst>
                <a:ext uri="{FF2B5EF4-FFF2-40B4-BE49-F238E27FC236}">
                  <a16:creationId xmlns="" xmlns:a16="http://schemas.microsoft.com/office/drawing/2014/main" id="{FC78E339-7988-43DE-A522-9B17D1B6D1AD}"/>
                </a:ext>
              </a:extLst>
            </p:cNvPr>
            <p:cNvSpPr/>
            <p:nvPr/>
          </p:nvSpPr>
          <p:spPr>
            <a:xfrm>
              <a:off x="1329925" y="3276142"/>
              <a:ext cx="165456" cy="93867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0" name="同侧圆角矩形 60">
              <a:extLst>
                <a:ext uri="{FF2B5EF4-FFF2-40B4-BE49-F238E27FC236}">
                  <a16:creationId xmlns="" xmlns:a16="http://schemas.microsoft.com/office/drawing/2014/main" id="{96EB4E20-A818-4CC1-BE60-D189C21E0D91}"/>
                </a:ext>
              </a:extLst>
            </p:cNvPr>
            <p:cNvSpPr/>
            <p:nvPr/>
          </p:nvSpPr>
          <p:spPr>
            <a:xfrm>
              <a:off x="1890532" y="3663492"/>
              <a:ext cx="165456" cy="5513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1" name="同侧圆角矩形 61">
              <a:extLst>
                <a:ext uri="{FF2B5EF4-FFF2-40B4-BE49-F238E27FC236}">
                  <a16:creationId xmlns="" xmlns:a16="http://schemas.microsoft.com/office/drawing/2014/main" id="{79626129-334A-4B90-95E5-CD2608F385B0}"/>
                </a:ext>
              </a:extLst>
            </p:cNvPr>
            <p:cNvSpPr/>
            <p:nvPr/>
          </p:nvSpPr>
          <p:spPr>
            <a:xfrm>
              <a:off x="2451139" y="3446826"/>
              <a:ext cx="165456" cy="76798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7B214081-5002-4374-941F-B7D30C7FCDB9}"/>
                </a:ext>
              </a:extLst>
            </p:cNvPr>
            <p:cNvSpPr/>
            <p:nvPr/>
          </p:nvSpPr>
          <p:spPr>
            <a:xfrm>
              <a:off x="910639" y="2592158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7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332975E5-8109-4FA9-9DC0-CD0C3F976AC5}"/>
                </a:ext>
              </a:extLst>
            </p:cNvPr>
            <p:cNvSpPr/>
            <p:nvPr/>
          </p:nvSpPr>
          <p:spPr>
            <a:xfrm>
              <a:off x="910639" y="2809800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6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07BAE634-6708-4D60-99D3-3807AF8EE674}"/>
                </a:ext>
              </a:extLst>
            </p:cNvPr>
            <p:cNvSpPr/>
            <p:nvPr/>
          </p:nvSpPr>
          <p:spPr>
            <a:xfrm>
              <a:off x="910639" y="3027442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5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E966BFF7-F00E-4EFE-B507-5D62913EFBFF}"/>
                </a:ext>
              </a:extLst>
            </p:cNvPr>
            <p:cNvSpPr/>
            <p:nvPr/>
          </p:nvSpPr>
          <p:spPr>
            <a:xfrm>
              <a:off x="910639" y="3245084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4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88A26337-9207-4550-A4F3-2A0580EB19FA}"/>
                </a:ext>
              </a:extLst>
            </p:cNvPr>
            <p:cNvSpPr/>
            <p:nvPr/>
          </p:nvSpPr>
          <p:spPr>
            <a:xfrm>
              <a:off x="910639" y="3462726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3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24A0D5F5-BC20-45A4-97BB-4D56ADB7906E}"/>
                </a:ext>
              </a:extLst>
            </p:cNvPr>
            <p:cNvSpPr/>
            <p:nvPr/>
          </p:nvSpPr>
          <p:spPr>
            <a:xfrm>
              <a:off x="910639" y="3680368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2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8F695F7A-1612-4355-B08C-3BC1D2CF525B}"/>
                </a:ext>
              </a:extLst>
            </p:cNvPr>
            <p:cNvSpPr/>
            <p:nvPr/>
          </p:nvSpPr>
          <p:spPr>
            <a:xfrm>
              <a:off x="910639" y="3898010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1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58051AFF-6E67-406D-B140-017B51380F2F}"/>
                </a:ext>
              </a:extLst>
            </p:cNvPr>
            <p:cNvSpPr/>
            <p:nvPr/>
          </p:nvSpPr>
          <p:spPr>
            <a:xfrm>
              <a:off x="910639" y="4115653"/>
              <a:ext cx="10377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  <a:latin typeface="+mn-ea"/>
                </a:rPr>
                <a:t>0</a:t>
              </a:r>
              <a:endParaRPr lang="zh-CN" altLang="en-US" sz="70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D089A118-9291-49A1-9EA3-50E35128B931}"/>
                </a:ext>
              </a:extLst>
            </p:cNvPr>
            <p:cNvSpPr/>
            <p:nvPr/>
          </p:nvSpPr>
          <p:spPr>
            <a:xfrm>
              <a:off x="1205201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JH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177EA016-334E-4D17-86EC-8D5298910B61}"/>
                </a:ext>
              </a:extLst>
            </p:cNvPr>
            <p:cNvSpPr/>
            <p:nvPr/>
          </p:nvSpPr>
          <p:spPr>
            <a:xfrm>
              <a:off x="1765763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KL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BD8FB11C-6226-466F-85AF-B1A835680839}"/>
                </a:ext>
              </a:extLst>
            </p:cNvPr>
            <p:cNvSpPr/>
            <p:nvPr/>
          </p:nvSpPr>
          <p:spPr>
            <a:xfrm>
              <a:off x="2326325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OP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10A5D994-7936-4EBE-B885-3979D2CEE522}"/>
                </a:ext>
              </a:extLst>
            </p:cNvPr>
            <p:cNvSpPr/>
            <p:nvPr/>
          </p:nvSpPr>
          <p:spPr>
            <a:xfrm>
              <a:off x="2886887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TG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115FD10E-6C76-4166-83ED-F2B09713B076}"/>
                </a:ext>
              </a:extLst>
            </p:cNvPr>
            <p:cNvSpPr/>
            <p:nvPr/>
          </p:nvSpPr>
          <p:spPr>
            <a:xfrm>
              <a:off x="3447449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HG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4DBCEA0A-ABB1-46B3-8D22-4764618497F9}"/>
                </a:ext>
              </a:extLst>
            </p:cNvPr>
            <p:cNvSpPr/>
            <p:nvPr/>
          </p:nvSpPr>
          <p:spPr>
            <a:xfrm>
              <a:off x="4008011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OP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9719134E-59B9-46DC-A218-EF0E3B472ACC}"/>
                </a:ext>
              </a:extLst>
            </p:cNvPr>
            <p:cNvSpPr/>
            <p:nvPr/>
          </p:nvSpPr>
          <p:spPr>
            <a:xfrm>
              <a:off x="4568573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IT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36502136-D310-4910-BD74-B5B41BFDB1A2}"/>
                </a:ext>
              </a:extLst>
            </p:cNvPr>
            <p:cNvSpPr/>
            <p:nvPr/>
          </p:nvSpPr>
          <p:spPr>
            <a:xfrm>
              <a:off x="5129135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KJ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F9B30F96-BD9F-4283-93F0-9BC067E2FF89}"/>
                </a:ext>
              </a:extLst>
            </p:cNvPr>
            <p:cNvSpPr/>
            <p:nvPr/>
          </p:nvSpPr>
          <p:spPr>
            <a:xfrm>
              <a:off x="5689697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UH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89ED4E50-7C79-42D6-A2D9-2DC6A8CD5909}"/>
                </a:ext>
              </a:extLst>
            </p:cNvPr>
            <p:cNvSpPr/>
            <p:nvPr/>
          </p:nvSpPr>
          <p:spPr>
            <a:xfrm>
              <a:off x="6250259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PO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FCE3998A-11BB-4671-AA64-FBFE1CF5DEC7}"/>
                </a:ext>
              </a:extLst>
            </p:cNvPr>
            <p:cNvSpPr/>
            <p:nvPr/>
          </p:nvSpPr>
          <p:spPr>
            <a:xfrm>
              <a:off x="6810820" y="4270434"/>
              <a:ext cx="457839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MN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1FB51F74-E23A-4FD7-B220-46FB71066594}"/>
                </a:ext>
              </a:extLst>
            </p:cNvPr>
            <p:cNvSpPr/>
            <p:nvPr/>
          </p:nvSpPr>
          <p:spPr>
            <a:xfrm>
              <a:off x="7371383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KR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805BC21F-8040-44F0-9BA9-7F2DD58F00F0}"/>
                </a:ext>
              </a:extLst>
            </p:cNvPr>
            <p:cNvSpPr/>
            <p:nvPr/>
          </p:nvSpPr>
          <p:spPr>
            <a:xfrm>
              <a:off x="7931945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OL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452DDB51-5318-4FC9-A6E0-69A4022F5BFA}"/>
                </a:ext>
              </a:extLst>
            </p:cNvPr>
            <p:cNvSpPr/>
            <p:nvPr/>
          </p:nvSpPr>
          <p:spPr>
            <a:xfrm>
              <a:off x="8492507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HG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D68846D7-2001-444F-82F4-DF0D1FE81DC0}"/>
                </a:ext>
              </a:extLst>
            </p:cNvPr>
            <p:cNvSpPr/>
            <p:nvPr/>
          </p:nvSpPr>
          <p:spPr>
            <a:xfrm>
              <a:off x="9053069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AD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ED0011FA-B4E2-495A-AF54-AB4A557E07B6}"/>
                </a:ext>
              </a:extLst>
            </p:cNvPr>
            <p:cNvSpPr/>
            <p:nvPr/>
          </p:nvSpPr>
          <p:spPr>
            <a:xfrm>
              <a:off x="9613631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FT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7110EBB5-49D6-4376-84BF-36ABB8554088}"/>
                </a:ext>
              </a:extLst>
            </p:cNvPr>
            <p:cNvSpPr/>
            <p:nvPr/>
          </p:nvSpPr>
          <p:spPr>
            <a:xfrm>
              <a:off x="10174193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VB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7" name="矩形 56">
              <a:extLst>
                <a:ext uri="{FF2B5EF4-FFF2-40B4-BE49-F238E27FC236}">
                  <a16:creationId xmlns="" xmlns:a16="http://schemas.microsoft.com/office/drawing/2014/main" id="{03E1501A-3CD6-44CB-891C-694ABC205B34}"/>
                </a:ext>
              </a:extLst>
            </p:cNvPr>
            <p:cNvSpPr/>
            <p:nvPr/>
          </p:nvSpPr>
          <p:spPr>
            <a:xfrm>
              <a:off x="10734757" y="4270434"/>
              <a:ext cx="41643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VM</a:t>
              </a:r>
              <a:endParaRPr lang="zh-CN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58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932059" y="3953061"/>
            <a:ext cx="3238500" cy="1032510"/>
            <a:chOff x="13562" y="7902"/>
            <a:chExt cx="5100" cy="1626"/>
          </a:xfrm>
        </p:grpSpPr>
        <p:sp>
          <p:nvSpPr>
            <p:cNvPr id="59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60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61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4627447" y="3953061"/>
            <a:ext cx="3238500" cy="1032510"/>
            <a:chOff x="13562" y="7902"/>
            <a:chExt cx="5100" cy="1626"/>
          </a:xfrm>
        </p:grpSpPr>
        <p:sp>
          <p:nvSpPr>
            <p:cNvPr id="62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63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64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8322835" y="3953061"/>
            <a:ext cx="3238500" cy="1032510"/>
            <a:chOff x="13562" y="7902"/>
            <a:chExt cx="5100" cy="1626"/>
          </a:xfrm>
        </p:grpSpPr>
        <p:sp>
          <p:nvSpPr>
            <p:cNvPr id="65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66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cxnSp>
        <p:nvCxnSpPr>
          <p:cNvPr id="68" name="直线连接符 67"/>
          <p:cNvCxnSpPr/>
          <p:nvPr/>
        </p:nvCxnSpPr>
        <p:spPr>
          <a:xfrm>
            <a:off x="4045610" y="3953061"/>
            <a:ext cx="0" cy="103251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线连接符 68"/>
          <p:cNvCxnSpPr/>
          <p:nvPr/>
        </p:nvCxnSpPr>
        <p:spPr>
          <a:xfrm>
            <a:off x="7815981" y="3953061"/>
            <a:ext cx="0" cy="103251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00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PART.04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下步工作计划</a:t>
              </a:r>
            </a:p>
          </p:txBody>
        </p:sp>
      </p:grpSp>
      <p:sp>
        <p:nvSpPr>
          <p:cNvPr id="5" name="Freeform 27"/>
          <p:cNvSpPr>
            <a:spLocks noEditPoints="1"/>
          </p:cNvSpPr>
          <p:nvPr/>
        </p:nvSpPr>
        <p:spPr bwMode="auto">
          <a:xfrm>
            <a:off x="1523511" y="2343807"/>
            <a:ext cx="650876" cy="650876"/>
          </a:xfrm>
          <a:custGeom>
            <a:avLst/>
            <a:gdLst>
              <a:gd name="T0" fmla="*/ 0 w 188"/>
              <a:gd name="T1" fmla="*/ 8 h 187"/>
              <a:gd name="T2" fmla="*/ 3 w 188"/>
              <a:gd name="T3" fmla="*/ 3 h 187"/>
              <a:gd name="T4" fmla="*/ 9 w 188"/>
              <a:gd name="T5" fmla="*/ 0 h 187"/>
              <a:gd name="T6" fmla="*/ 180 w 188"/>
              <a:gd name="T7" fmla="*/ 0 h 187"/>
              <a:gd name="T8" fmla="*/ 185 w 188"/>
              <a:gd name="T9" fmla="*/ 3 h 187"/>
              <a:gd name="T10" fmla="*/ 188 w 188"/>
              <a:gd name="T11" fmla="*/ 8 h 187"/>
              <a:gd name="T12" fmla="*/ 188 w 188"/>
              <a:gd name="T13" fmla="*/ 147 h 187"/>
              <a:gd name="T14" fmla="*/ 185 w 188"/>
              <a:gd name="T15" fmla="*/ 153 h 187"/>
              <a:gd name="T16" fmla="*/ 180 w 188"/>
              <a:gd name="T17" fmla="*/ 156 h 187"/>
              <a:gd name="T18" fmla="*/ 113 w 188"/>
              <a:gd name="T19" fmla="*/ 156 h 187"/>
              <a:gd name="T20" fmla="*/ 116 w 188"/>
              <a:gd name="T21" fmla="*/ 180 h 187"/>
              <a:gd name="T22" fmla="*/ 121 w 188"/>
              <a:gd name="T23" fmla="*/ 186 h 187"/>
              <a:gd name="T24" fmla="*/ 121 w 188"/>
              <a:gd name="T25" fmla="*/ 186 h 187"/>
              <a:gd name="T26" fmla="*/ 120 w 188"/>
              <a:gd name="T27" fmla="*/ 187 h 187"/>
              <a:gd name="T28" fmla="*/ 117 w 188"/>
              <a:gd name="T29" fmla="*/ 187 h 187"/>
              <a:gd name="T30" fmla="*/ 116 w 188"/>
              <a:gd name="T31" fmla="*/ 187 h 187"/>
              <a:gd name="T32" fmla="*/ 73 w 188"/>
              <a:gd name="T33" fmla="*/ 187 h 187"/>
              <a:gd name="T34" fmla="*/ 67 w 188"/>
              <a:gd name="T35" fmla="*/ 186 h 187"/>
              <a:gd name="T36" fmla="*/ 67 w 188"/>
              <a:gd name="T37" fmla="*/ 186 h 187"/>
              <a:gd name="T38" fmla="*/ 72 w 188"/>
              <a:gd name="T39" fmla="*/ 180 h 187"/>
              <a:gd name="T40" fmla="*/ 75 w 188"/>
              <a:gd name="T41" fmla="*/ 156 h 187"/>
              <a:gd name="T42" fmla="*/ 9 w 188"/>
              <a:gd name="T43" fmla="*/ 156 h 187"/>
              <a:gd name="T44" fmla="*/ 3 w 188"/>
              <a:gd name="T45" fmla="*/ 153 h 187"/>
              <a:gd name="T46" fmla="*/ 0 w 188"/>
              <a:gd name="T47" fmla="*/ 147 h 187"/>
              <a:gd name="T48" fmla="*/ 0 w 188"/>
              <a:gd name="T49" fmla="*/ 8 h 187"/>
              <a:gd name="T50" fmla="*/ 11 w 188"/>
              <a:gd name="T51" fmla="*/ 117 h 187"/>
              <a:gd name="T52" fmla="*/ 177 w 188"/>
              <a:gd name="T53" fmla="*/ 117 h 187"/>
              <a:gd name="T54" fmla="*/ 177 w 188"/>
              <a:gd name="T55" fmla="*/ 11 h 187"/>
              <a:gd name="T56" fmla="*/ 11 w 188"/>
              <a:gd name="T57" fmla="*/ 11 h 187"/>
              <a:gd name="T58" fmla="*/ 11 w 188"/>
              <a:gd name="T59" fmla="*/ 117 h 187"/>
              <a:gd name="T60" fmla="*/ 90 w 188"/>
              <a:gd name="T61" fmla="*/ 130 h 187"/>
              <a:gd name="T62" fmla="*/ 89 w 188"/>
              <a:gd name="T63" fmla="*/ 134 h 187"/>
              <a:gd name="T64" fmla="*/ 90 w 188"/>
              <a:gd name="T65" fmla="*/ 138 h 187"/>
              <a:gd name="T66" fmla="*/ 94 w 188"/>
              <a:gd name="T67" fmla="*/ 139 h 187"/>
              <a:gd name="T68" fmla="*/ 98 w 188"/>
              <a:gd name="T69" fmla="*/ 138 h 187"/>
              <a:gd name="T70" fmla="*/ 99 w 188"/>
              <a:gd name="T71" fmla="*/ 134 h 187"/>
              <a:gd name="T72" fmla="*/ 98 w 188"/>
              <a:gd name="T73" fmla="*/ 130 h 187"/>
              <a:gd name="T74" fmla="*/ 94 w 188"/>
              <a:gd name="T75" fmla="*/ 129 h 187"/>
              <a:gd name="T76" fmla="*/ 90 w 188"/>
              <a:gd name="T77" fmla="*/ 13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8" h="187">
                <a:moveTo>
                  <a:pt x="0" y="8"/>
                </a:moveTo>
                <a:cubicBezTo>
                  <a:pt x="0" y="6"/>
                  <a:pt x="1" y="4"/>
                  <a:pt x="3" y="3"/>
                </a:cubicBezTo>
                <a:cubicBezTo>
                  <a:pt x="4" y="1"/>
                  <a:pt x="6" y="0"/>
                  <a:pt x="9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2" y="0"/>
                  <a:pt x="184" y="1"/>
                  <a:pt x="185" y="3"/>
                </a:cubicBezTo>
                <a:cubicBezTo>
                  <a:pt x="187" y="4"/>
                  <a:pt x="188" y="6"/>
                  <a:pt x="188" y="8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188" y="150"/>
                  <a:pt x="187" y="152"/>
                  <a:pt x="185" y="153"/>
                </a:cubicBezTo>
                <a:cubicBezTo>
                  <a:pt x="184" y="155"/>
                  <a:pt x="182" y="156"/>
                  <a:pt x="180" y="156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7"/>
                  <a:pt x="121" y="187"/>
                  <a:pt x="120" y="187"/>
                </a:cubicBezTo>
                <a:cubicBezTo>
                  <a:pt x="119" y="187"/>
                  <a:pt x="118" y="187"/>
                  <a:pt x="117" y="187"/>
                </a:cubicBezTo>
                <a:cubicBezTo>
                  <a:pt x="116" y="187"/>
                  <a:pt x="116" y="187"/>
                  <a:pt x="116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69" y="187"/>
                  <a:pt x="67" y="187"/>
                  <a:pt x="67" y="186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5" y="156"/>
                  <a:pt x="75" y="156"/>
                  <a:pt x="75" y="156"/>
                </a:cubicBezTo>
                <a:cubicBezTo>
                  <a:pt x="9" y="156"/>
                  <a:pt x="9" y="156"/>
                  <a:pt x="9" y="156"/>
                </a:cubicBezTo>
                <a:cubicBezTo>
                  <a:pt x="6" y="156"/>
                  <a:pt x="4" y="155"/>
                  <a:pt x="3" y="153"/>
                </a:cubicBezTo>
                <a:cubicBezTo>
                  <a:pt x="1" y="152"/>
                  <a:pt x="0" y="150"/>
                  <a:pt x="0" y="147"/>
                </a:cubicBezTo>
                <a:lnTo>
                  <a:pt x="0" y="8"/>
                </a:lnTo>
                <a:close/>
                <a:moveTo>
                  <a:pt x="11" y="117"/>
                </a:moveTo>
                <a:cubicBezTo>
                  <a:pt x="177" y="117"/>
                  <a:pt x="177" y="117"/>
                  <a:pt x="177" y="117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1" y="11"/>
                  <a:pt x="11" y="11"/>
                  <a:pt x="11" y="11"/>
                </a:cubicBezTo>
                <a:lnTo>
                  <a:pt x="11" y="117"/>
                </a:lnTo>
                <a:close/>
                <a:moveTo>
                  <a:pt x="90" y="130"/>
                </a:moveTo>
                <a:cubicBezTo>
                  <a:pt x="89" y="131"/>
                  <a:pt x="89" y="133"/>
                  <a:pt x="89" y="134"/>
                </a:cubicBezTo>
                <a:cubicBezTo>
                  <a:pt x="89" y="136"/>
                  <a:pt x="89" y="137"/>
                  <a:pt x="90" y="138"/>
                </a:cubicBezTo>
                <a:cubicBezTo>
                  <a:pt x="91" y="139"/>
                  <a:pt x="93" y="139"/>
                  <a:pt x="94" y="139"/>
                </a:cubicBezTo>
                <a:cubicBezTo>
                  <a:pt x="96" y="139"/>
                  <a:pt x="97" y="139"/>
                  <a:pt x="98" y="138"/>
                </a:cubicBezTo>
                <a:cubicBezTo>
                  <a:pt x="99" y="137"/>
                  <a:pt x="99" y="136"/>
                  <a:pt x="99" y="134"/>
                </a:cubicBezTo>
                <a:cubicBezTo>
                  <a:pt x="99" y="133"/>
                  <a:pt x="99" y="131"/>
                  <a:pt x="98" y="130"/>
                </a:cubicBezTo>
                <a:cubicBezTo>
                  <a:pt x="97" y="129"/>
                  <a:pt x="96" y="129"/>
                  <a:pt x="94" y="129"/>
                </a:cubicBezTo>
                <a:cubicBezTo>
                  <a:pt x="93" y="129"/>
                  <a:pt x="91" y="129"/>
                  <a:pt x="9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6" name="Freeform 76"/>
          <p:cNvSpPr>
            <a:spLocks noEditPoints="1"/>
          </p:cNvSpPr>
          <p:nvPr/>
        </p:nvSpPr>
        <p:spPr bwMode="auto">
          <a:xfrm>
            <a:off x="9998127" y="2405733"/>
            <a:ext cx="655984" cy="588949"/>
          </a:xfrm>
          <a:custGeom>
            <a:avLst/>
            <a:gdLst>
              <a:gd name="T0" fmla="*/ 0 w 208"/>
              <a:gd name="T1" fmla="*/ 86 h 187"/>
              <a:gd name="T2" fmla="*/ 1 w 208"/>
              <a:gd name="T3" fmla="*/ 84 h 187"/>
              <a:gd name="T4" fmla="*/ 3 w 208"/>
              <a:gd name="T5" fmla="*/ 83 h 187"/>
              <a:gd name="T6" fmla="*/ 31 w 208"/>
              <a:gd name="T7" fmla="*/ 83 h 187"/>
              <a:gd name="T8" fmla="*/ 31 w 208"/>
              <a:gd name="T9" fmla="*/ 119 h 187"/>
              <a:gd name="T10" fmla="*/ 35 w 208"/>
              <a:gd name="T11" fmla="*/ 131 h 187"/>
              <a:gd name="T12" fmla="*/ 45 w 208"/>
              <a:gd name="T13" fmla="*/ 135 h 187"/>
              <a:gd name="T14" fmla="*/ 46 w 208"/>
              <a:gd name="T15" fmla="*/ 135 h 187"/>
              <a:gd name="T16" fmla="*/ 67 w 208"/>
              <a:gd name="T17" fmla="*/ 135 h 187"/>
              <a:gd name="T18" fmla="*/ 111 w 208"/>
              <a:gd name="T19" fmla="*/ 134 h 187"/>
              <a:gd name="T20" fmla="*/ 111 w 208"/>
              <a:gd name="T21" fmla="*/ 162 h 187"/>
              <a:gd name="T22" fmla="*/ 110 w 208"/>
              <a:gd name="T23" fmla="*/ 165 h 187"/>
              <a:gd name="T24" fmla="*/ 107 w 208"/>
              <a:gd name="T25" fmla="*/ 166 h 187"/>
              <a:gd name="T26" fmla="*/ 41 w 208"/>
              <a:gd name="T27" fmla="*/ 166 h 187"/>
              <a:gd name="T28" fmla="*/ 21 w 208"/>
              <a:gd name="T29" fmla="*/ 187 h 187"/>
              <a:gd name="T30" fmla="*/ 21 w 208"/>
              <a:gd name="T31" fmla="*/ 166 h 187"/>
              <a:gd name="T32" fmla="*/ 3 w 208"/>
              <a:gd name="T33" fmla="*/ 166 h 187"/>
              <a:gd name="T34" fmla="*/ 1 w 208"/>
              <a:gd name="T35" fmla="*/ 165 h 187"/>
              <a:gd name="T36" fmla="*/ 0 w 208"/>
              <a:gd name="T37" fmla="*/ 162 h 187"/>
              <a:gd name="T38" fmla="*/ 0 w 208"/>
              <a:gd name="T39" fmla="*/ 86 h 187"/>
              <a:gd name="T40" fmla="*/ 41 w 208"/>
              <a:gd name="T41" fmla="*/ 5 h 187"/>
              <a:gd name="T42" fmla="*/ 43 w 208"/>
              <a:gd name="T43" fmla="*/ 1 h 187"/>
              <a:gd name="T44" fmla="*/ 47 w 208"/>
              <a:gd name="T45" fmla="*/ 0 h 187"/>
              <a:gd name="T46" fmla="*/ 203 w 208"/>
              <a:gd name="T47" fmla="*/ 0 h 187"/>
              <a:gd name="T48" fmla="*/ 206 w 208"/>
              <a:gd name="T49" fmla="*/ 1 h 187"/>
              <a:gd name="T50" fmla="*/ 208 w 208"/>
              <a:gd name="T51" fmla="*/ 5 h 187"/>
              <a:gd name="T52" fmla="*/ 208 w 208"/>
              <a:gd name="T53" fmla="*/ 119 h 187"/>
              <a:gd name="T54" fmla="*/ 206 w 208"/>
              <a:gd name="T55" fmla="*/ 123 h 187"/>
              <a:gd name="T56" fmla="*/ 203 w 208"/>
              <a:gd name="T57" fmla="*/ 124 h 187"/>
              <a:gd name="T58" fmla="*/ 177 w 208"/>
              <a:gd name="T59" fmla="*/ 124 h 187"/>
              <a:gd name="T60" fmla="*/ 177 w 208"/>
              <a:gd name="T61" fmla="*/ 156 h 187"/>
              <a:gd name="T62" fmla="*/ 145 w 208"/>
              <a:gd name="T63" fmla="*/ 124 h 187"/>
              <a:gd name="T64" fmla="*/ 47 w 208"/>
              <a:gd name="T65" fmla="*/ 124 h 187"/>
              <a:gd name="T66" fmla="*/ 43 w 208"/>
              <a:gd name="T67" fmla="*/ 123 h 187"/>
              <a:gd name="T68" fmla="*/ 41 w 208"/>
              <a:gd name="T69" fmla="*/ 119 h 187"/>
              <a:gd name="T70" fmla="*/ 41 w 208"/>
              <a:gd name="T71" fmla="*/ 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187">
                <a:moveTo>
                  <a:pt x="0" y="86"/>
                </a:moveTo>
                <a:cubicBezTo>
                  <a:pt x="0" y="85"/>
                  <a:pt x="0" y="84"/>
                  <a:pt x="1" y="84"/>
                </a:cubicBezTo>
                <a:cubicBezTo>
                  <a:pt x="2" y="83"/>
                  <a:pt x="2" y="83"/>
                  <a:pt x="3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31" y="119"/>
                  <a:pt x="31" y="119"/>
                  <a:pt x="31" y="119"/>
                </a:cubicBezTo>
                <a:cubicBezTo>
                  <a:pt x="31" y="124"/>
                  <a:pt x="32" y="128"/>
                  <a:pt x="35" y="131"/>
                </a:cubicBezTo>
                <a:cubicBezTo>
                  <a:pt x="37" y="133"/>
                  <a:pt x="41" y="135"/>
                  <a:pt x="45" y="135"/>
                </a:cubicBezTo>
                <a:cubicBezTo>
                  <a:pt x="46" y="135"/>
                  <a:pt x="46" y="135"/>
                  <a:pt x="46" y="135"/>
                </a:cubicBezTo>
                <a:cubicBezTo>
                  <a:pt x="49" y="135"/>
                  <a:pt x="56" y="135"/>
                  <a:pt x="67" y="135"/>
                </a:cubicBezTo>
                <a:cubicBezTo>
                  <a:pt x="78" y="135"/>
                  <a:pt x="92" y="134"/>
                  <a:pt x="111" y="134"/>
                </a:cubicBezTo>
                <a:cubicBezTo>
                  <a:pt x="111" y="162"/>
                  <a:pt x="111" y="162"/>
                  <a:pt x="111" y="162"/>
                </a:cubicBezTo>
                <a:cubicBezTo>
                  <a:pt x="111" y="163"/>
                  <a:pt x="110" y="164"/>
                  <a:pt x="110" y="165"/>
                </a:cubicBezTo>
                <a:cubicBezTo>
                  <a:pt x="109" y="166"/>
                  <a:pt x="108" y="166"/>
                  <a:pt x="107" y="166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2" y="166"/>
                  <a:pt x="2" y="166"/>
                  <a:pt x="1" y="165"/>
                </a:cubicBezTo>
                <a:cubicBezTo>
                  <a:pt x="0" y="164"/>
                  <a:pt x="0" y="163"/>
                  <a:pt x="0" y="162"/>
                </a:cubicBezTo>
                <a:lnTo>
                  <a:pt x="0" y="86"/>
                </a:lnTo>
                <a:close/>
                <a:moveTo>
                  <a:pt x="41" y="5"/>
                </a:moveTo>
                <a:cubicBezTo>
                  <a:pt x="41" y="3"/>
                  <a:pt x="42" y="2"/>
                  <a:pt x="43" y="1"/>
                </a:cubicBezTo>
                <a:cubicBezTo>
                  <a:pt x="44" y="0"/>
                  <a:pt x="45" y="0"/>
                  <a:pt x="47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204" y="0"/>
                  <a:pt x="205" y="0"/>
                  <a:pt x="206" y="1"/>
                </a:cubicBezTo>
                <a:cubicBezTo>
                  <a:pt x="207" y="2"/>
                  <a:pt x="208" y="3"/>
                  <a:pt x="208" y="5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21"/>
                  <a:pt x="207" y="122"/>
                  <a:pt x="206" y="123"/>
                </a:cubicBezTo>
                <a:cubicBezTo>
                  <a:pt x="205" y="124"/>
                  <a:pt x="204" y="124"/>
                  <a:pt x="203" y="124"/>
                </a:cubicBezTo>
                <a:cubicBezTo>
                  <a:pt x="177" y="124"/>
                  <a:pt x="177" y="124"/>
                  <a:pt x="177" y="124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45" y="124"/>
                  <a:pt x="145" y="124"/>
                  <a:pt x="145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45" y="124"/>
                  <a:pt x="44" y="124"/>
                  <a:pt x="43" y="123"/>
                </a:cubicBezTo>
                <a:cubicBezTo>
                  <a:pt x="42" y="122"/>
                  <a:pt x="41" y="121"/>
                  <a:pt x="41" y="119"/>
                </a:cubicBezTo>
                <a:lnTo>
                  <a:pt x="41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7" name="Freeform 69"/>
          <p:cNvSpPr>
            <a:spLocks noEditPoints="1"/>
          </p:cNvSpPr>
          <p:nvPr/>
        </p:nvSpPr>
        <p:spPr bwMode="auto">
          <a:xfrm>
            <a:off x="7218830" y="2398976"/>
            <a:ext cx="563133" cy="563133"/>
          </a:xfrm>
          <a:custGeom>
            <a:avLst/>
            <a:gdLst>
              <a:gd name="T0" fmla="*/ 0 w 208"/>
              <a:gd name="T1" fmla="*/ 208 h 208"/>
              <a:gd name="T2" fmla="*/ 29 w 208"/>
              <a:gd name="T3" fmla="*/ 120 h 208"/>
              <a:gd name="T4" fmla="*/ 111 w 208"/>
              <a:gd name="T5" fmla="*/ 38 h 208"/>
              <a:gd name="T6" fmla="*/ 118 w 208"/>
              <a:gd name="T7" fmla="*/ 46 h 208"/>
              <a:gd name="T8" fmla="*/ 38 w 208"/>
              <a:gd name="T9" fmla="*/ 126 h 208"/>
              <a:gd name="T10" fmla="*/ 34 w 208"/>
              <a:gd name="T11" fmla="*/ 121 h 208"/>
              <a:gd name="T12" fmla="*/ 34 w 208"/>
              <a:gd name="T13" fmla="*/ 121 h 208"/>
              <a:gd name="T14" fmla="*/ 30 w 208"/>
              <a:gd name="T15" fmla="*/ 133 h 208"/>
              <a:gd name="T16" fmla="*/ 25 w 208"/>
              <a:gd name="T17" fmla="*/ 146 h 208"/>
              <a:gd name="T18" fmla="*/ 21 w 208"/>
              <a:gd name="T19" fmla="*/ 158 h 208"/>
              <a:gd name="T20" fmla="*/ 19 w 208"/>
              <a:gd name="T21" fmla="*/ 166 h 208"/>
              <a:gd name="T22" fmla="*/ 16 w 208"/>
              <a:gd name="T23" fmla="*/ 173 h 208"/>
              <a:gd name="T24" fmla="*/ 28 w 208"/>
              <a:gd name="T25" fmla="*/ 180 h 208"/>
              <a:gd name="T26" fmla="*/ 35 w 208"/>
              <a:gd name="T27" fmla="*/ 192 h 208"/>
              <a:gd name="T28" fmla="*/ 87 w 208"/>
              <a:gd name="T29" fmla="*/ 174 h 208"/>
              <a:gd name="T30" fmla="*/ 87 w 208"/>
              <a:gd name="T31" fmla="*/ 174 h 208"/>
              <a:gd name="T32" fmla="*/ 82 w 208"/>
              <a:gd name="T33" fmla="*/ 170 h 208"/>
              <a:gd name="T34" fmla="*/ 162 w 208"/>
              <a:gd name="T35" fmla="*/ 90 h 208"/>
              <a:gd name="T36" fmla="*/ 170 w 208"/>
              <a:gd name="T37" fmla="*/ 97 h 208"/>
              <a:gd name="T38" fmla="*/ 88 w 208"/>
              <a:gd name="T39" fmla="*/ 179 h 208"/>
              <a:gd name="T40" fmla="*/ 0 w 208"/>
              <a:gd name="T41" fmla="*/ 208 h 208"/>
              <a:gd name="T42" fmla="*/ 48 w 208"/>
              <a:gd name="T43" fmla="*/ 135 h 208"/>
              <a:gd name="T44" fmla="*/ 128 w 208"/>
              <a:gd name="T45" fmla="*/ 55 h 208"/>
              <a:gd name="T46" fmla="*/ 136 w 208"/>
              <a:gd name="T47" fmla="*/ 63 h 208"/>
              <a:gd name="T48" fmla="*/ 55 w 208"/>
              <a:gd name="T49" fmla="*/ 143 h 208"/>
              <a:gd name="T50" fmla="*/ 48 w 208"/>
              <a:gd name="T51" fmla="*/ 135 h 208"/>
              <a:gd name="T52" fmla="*/ 65 w 208"/>
              <a:gd name="T53" fmla="*/ 153 h 208"/>
              <a:gd name="T54" fmla="*/ 145 w 208"/>
              <a:gd name="T55" fmla="*/ 72 h 208"/>
              <a:gd name="T56" fmla="*/ 153 w 208"/>
              <a:gd name="T57" fmla="*/ 80 h 208"/>
              <a:gd name="T58" fmla="*/ 73 w 208"/>
              <a:gd name="T59" fmla="*/ 160 h 208"/>
              <a:gd name="T60" fmla="*/ 65 w 208"/>
              <a:gd name="T61" fmla="*/ 153 h 208"/>
              <a:gd name="T62" fmla="*/ 118 w 208"/>
              <a:gd name="T63" fmla="*/ 31 h 208"/>
              <a:gd name="T64" fmla="*/ 126 w 208"/>
              <a:gd name="T65" fmla="*/ 24 h 208"/>
              <a:gd name="T66" fmla="*/ 185 w 208"/>
              <a:gd name="T67" fmla="*/ 82 h 208"/>
              <a:gd name="T68" fmla="*/ 177 w 208"/>
              <a:gd name="T69" fmla="*/ 90 h 208"/>
              <a:gd name="T70" fmla="*/ 118 w 208"/>
              <a:gd name="T71" fmla="*/ 31 h 208"/>
              <a:gd name="T72" fmla="*/ 133 w 208"/>
              <a:gd name="T73" fmla="*/ 16 h 208"/>
              <a:gd name="T74" fmla="*/ 140 w 208"/>
              <a:gd name="T75" fmla="*/ 9 h 208"/>
              <a:gd name="T76" fmla="*/ 151 w 208"/>
              <a:gd name="T77" fmla="*/ 2 h 208"/>
              <a:gd name="T78" fmla="*/ 162 w 208"/>
              <a:gd name="T79" fmla="*/ 0 h 208"/>
              <a:gd name="T80" fmla="*/ 185 w 208"/>
              <a:gd name="T81" fmla="*/ 9 h 208"/>
              <a:gd name="T82" fmla="*/ 199 w 208"/>
              <a:gd name="T83" fmla="*/ 24 h 208"/>
              <a:gd name="T84" fmla="*/ 208 w 208"/>
              <a:gd name="T85" fmla="*/ 46 h 208"/>
              <a:gd name="T86" fmla="*/ 206 w 208"/>
              <a:gd name="T87" fmla="*/ 57 h 208"/>
              <a:gd name="T88" fmla="*/ 199 w 208"/>
              <a:gd name="T89" fmla="*/ 68 h 208"/>
              <a:gd name="T90" fmla="*/ 192 w 208"/>
              <a:gd name="T91" fmla="*/ 75 h 208"/>
              <a:gd name="T92" fmla="*/ 133 w 208"/>
              <a:gd name="T93" fmla="*/ 1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8" h="208">
                <a:moveTo>
                  <a:pt x="0" y="208"/>
                </a:moveTo>
                <a:cubicBezTo>
                  <a:pt x="29" y="120"/>
                  <a:pt x="29" y="120"/>
                  <a:pt x="29" y="120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2" y="125"/>
                  <a:pt x="31" y="129"/>
                  <a:pt x="30" y="133"/>
                </a:cubicBezTo>
                <a:cubicBezTo>
                  <a:pt x="28" y="137"/>
                  <a:pt x="27" y="142"/>
                  <a:pt x="25" y="146"/>
                </a:cubicBezTo>
                <a:cubicBezTo>
                  <a:pt x="24" y="150"/>
                  <a:pt x="22" y="154"/>
                  <a:pt x="21" y="158"/>
                </a:cubicBezTo>
                <a:cubicBezTo>
                  <a:pt x="20" y="161"/>
                  <a:pt x="19" y="164"/>
                  <a:pt x="19" y="166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9" y="173"/>
                  <a:pt x="23" y="175"/>
                  <a:pt x="28" y="180"/>
                </a:cubicBezTo>
                <a:cubicBezTo>
                  <a:pt x="32" y="185"/>
                  <a:pt x="35" y="188"/>
                  <a:pt x="35" y="192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162" y="90"/>
                  <a:pt x="162" y="90"/>
                  <a:pt x="162" y="90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88" y="179"/>
                  <a:pt x="88" y="179"/>
                  <a:pt x="88" y="179"/>
                </a:cubicBezTo>
                <a:lnTo>
                  <a:pt x="0" y="208"/>
                </a:lnTo>
                <a:close/>
                <a:moveTo>
                  <a:pt x="48" y="135"/>
                </a:moveTo>
                <a:cubicBezTo>
                  <a:pt x="128" y="55"/>
                  <a:pt x="128" y="55"/>
                  <a:pt x="128" y="55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55" y="143"/>
                  <a:pt x="55" y="143"/>
                  <a:pt x="55" y="143"/>
                </a:cubicBezTo>
                <a:lnTo>
                  <a:pt x="48" y="135"/>
                </a:lnTo>
                <a:close/>
                <a:moveTo>
                  <a:pt x="65" y="153"/>
                </a:moveTo>
                <a:cubicBezTo>
                  <a:pt x="145" y="72"/>
                  <a:pt x="145" y="72"/>
                  <a:pt x="145" y="72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73" y="160"/>
                  <a:pt x="73" y="160"/>
                  <a:pt x="73" y="160"/>
                </a:cubicBezTo>
                <a:lnTo>
                  <a:pt x="65" y="153"/>
                </a:lnTo>
                <a:close/>
                <a:moveTo>
                  <a:pt x="118" y="31"/>
                </a:moveTo>
                <a:cubicBezTo>
                  <a:pt x="126" y="24"/>
                  <a:pt x="126" y="24"/>
                  <a:pt x="126" y="24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77" y="90"/>
                  <a:pt x="177" y="90"/>
                  <a:pt x="177" y="90"/>
                </a:cubicBezTo>
                <a:lnTo>
                  <a:pt x="118" y="31"/>
                </a:lnTo>
                <a:close/>
                <a:moveTo>
                  <a:pt x="133" y="16"/>
                </a:moveTo>
                <a:cubicBezTo>
                  <a:pt x="140" y="9"/>
                  <a:pt x="140" y="9"/>
                  <a:pt x="140" y="9"/>
                </a:cubicBezTo>
                <a:cubicBezTo>
                  <a:pt x="143" y="6"/>
                  <a:pt x="147" y="3"/>
                  <a:pt x="151" y="2"/>
                </a:cubicBezTo>
                <a:cubicBezTo>
                  <a:pt x="154" y="0"/>
                  <a:pt x="158" y="0"/>
                  <a:pt x="162" y="0"/>
                </a:cubicBezTo>
                <a:cubicBezTo>
                  <a:pt x="171" y="0"/>
                  <a:pt x="178" y="3"/>
                  <a:pt x="185" y="9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205" y="30"/>
                  <a:pt x="208" y="37"/>
                  <a:pt x="208" y="46"/>
                </a:cubicBezTo>
                <a:cubicBezTo>
                  <a:pt x="208" y="50"/>
                  <a:pt x="208" y="54"/>
                  <a:pt x="206" y="57"/>
                </a:cubicBezTo>
                <a:cubicBezTo>
                  <a:pt x="205" y="61"/>
                  <a:pt x="202" y="65"/>
                  <a:pt x="199" y="68"/>
                </a:cubicBezTo>
                <a:cubicBezTo>
                  <a:pt x="192" y="75"/>
                  <a:pt x="192" y="75"/>
                  <a:pt x="192" y="75"/>
                </a:cubicBezTo>
                <a:lnTo>
                  <a:pt x="13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sp>
        <p:nvSpPr>
          <p:cNvPr id="8" name="Freeform 24"/>
          <p:cNvSpPr>
            <a:spLocks noEditPoints="1"/>
          </p:cNvSpPr>
          <p:nvPr/>
        </p:nvSpPr>
        <p:spPr bwMode="auto">
          <a:xfrm>
            <a:off x="4503295" y="2377988"/>
            <a:ext cx="319915" cy="616693"/>
          </a:xfrm>
          <a:custGeom>
            <a:avLst/>
            <a:gdLst>
              <a:gd name="T0" fmla="*/ 0 w 125"/>
              <a:gd name="T1" fmla="*/ 21 h 243"/>
              <a:gd name="T2" fmla="*/ 2 w 125"/>
              <a:gd name="T3" fmla="*/ 13 h 243"/>
              <a:gd name="T4" fmla="*/ 6 w 125"/>
              <a:gd name="T5" fmla="*/ 6 h 243"/>
              <a:gd name="T6" fmla="*/ 21 w 125"/>
              <a:gd name="T7" fmla="*/ 0 h 243"/>
              <a:gd name="T8" fmla="*/ 22 w 125"/>
              <a:gd name="T9" fmla="*/ 0 h 243"/>
              <a:gd name="T10" fmla="*/ 22 w 125"/>
              <a:gd name="T11" fmla="*/ 0 h 243"/>
              <a:gd name="T12" fmla="*/ 103 w 125"/>
              <a:gd name="T13" fmla="*/ 0 h 243"/>
              <a:gd name="T14" fmla="*/ 104 w 125"/>
              <a:gd name="T15" fmla="*/ 0 h 243"/>
              <a:gd name="T16" fmla="*/ 104 w 125"/>
              <a:gd name="T17" fmla="*/ 0 h 243"/>
              <a:gd name="T18" fmla="*/ 119 w 125"/>
              <a:gd name="T19" fmla="*/ 6 h 243"/>
              <a:gd name="T20" fmla="*/ 124 w 125"/>
              <a:gd name="T21" fmla="*/ 13 h 243"/>
              <a:gd name="T22" fmla="*/ 125 w 125"/>
              <a:gd name="T23" fmla="*/ 21 h 243"/>
              <a:gd name="T24" fmla="*/ 125 w 125"/>
              <a:gd name="T25" fmla="*/ 222 h 243"/>
              <a:gd name="T26" fmla="*/ 119 w 125"/>
              <a:gd name="T27" fmla="*/ 237 h 243"/>
              <a:gd name="T28" fmla="*/ 113 w 125"/>
              <a:gd name="T29" fmla="*/ 241 h 243"/>
              <a:gd name="T30" fmla="*/ 106 w 125"/>
              <a:gd name="T31" fmla="*/ 243 h 243"/>
              <a:gd name="T32" fmla="*/ 20 w 125"/>
              <a:gd name="T33" fmla="*/ 243 h 243"/>
              <a:gd name="T34" fmla="*/ 12 w 125"/>
              <a:gd name="T35" fmla="*/ 241 h 243"/>
              <a:gd name="T36" fmla="*/ 6 w 125"/>
              <a:gd name="T37" fmla="*/ 237 h 243"/>
              <a:gd name="T38" fmla="*/ 0 w 125"/>
              <a:gd name="T39" fmla="*/ 222 h 243"/>
              <a:gd name="T40" fmla="*/ 0 w 125"/>
              <a:gd name="T41" fmla="*/ 21 h 243"/>
              <a:gd name="T42" fmla="*/ 11 w 125"/>
              <a:gd name="T43" fmla="*/ 201 h 243"/>
              <a:gd name="T44" fmla="*/ 115 w 125"/>
              <a:gd name="T45" fmla="*/ 201 h 243"/>
              <a:gd name="T46" fmla="*/ 115 w 125"/>
              <a:gd name="T47" fmla="*/ 42 h 243"/>
              <a:gd name="T48" fmla="*/ 11 w 125"/>
              <a:gd name="T49" fmla="*/ 42 h 243"/>
              <a:gd name="T50" fmla="*/ 11 w 125"/>
              <a:gd name="T51" fmla="*/ 201 h 243"/>
              <a:gd name="T52" fmla="*/ 54 w 125"/>
              <a:gd name="T53" fmla="*/ 214 h 243"/>
              <a:gd name="T54" fmla="*/ 51 w 125"/>
              <a:gd name="T55" fmla="*/ 218 h 243"/>
              <a:gd name="T56" fmla="*/ 50 w 125"/>
              <a:gd name="T57" fmla="*/ 222 h 243"/>
              <a:gd name="T58" fmla="*/ 51 w 125"/>
              <a:gd name="T59" fmla="*/ 227 h 243"/>
              <a:gd name="T60" fmla="*/ 54 w 125"/>
              <a:gd name="T61" fmla="*/ 231 h 243"/>
              <a:gd name="T62" fmla="*/ 58 w 125"/>
              <a:gd name="T63" fmla="*/ 234 h 243"/>
              <a:gd name="T64" fmla="*/ 63 w 125"/>
              <a:gd name="T65" fmla="*/ 234 h 243"/>
              <a:gd name="T66" fmla="*/ 67 w 125"/>
              <a:gd name="T67" fmla="*/ 234 h 243"/>
              <a:gd name="T68" fmla="*/ 71 w 125"/>
              <a:gd name="T69" fmla="*/ 231 h 243"/>
              <a:gd name="T70" fmla="*/ 74 w 125"/>
              <a:gd name="T71" fmla="*/ 227 h 243"/>
              <a:gd name="T72" fmla="*/ 75 w 125"/>
              <a:gd name="T73" fmla="*/ 222 h 243"/>
              <a:gd name="T74" fmla="*/ 74 w 125"/>
              <a:gd name="T75" fmla="*/ 218 h 243"/>
              <a:gd name="T76" fmla="*/ 71 w 125"/>
              <a:gd name="T77" fmla="*/ 214 h 243"/>
              <a:gd name="T78" fmla="*/ 67 w 125"/>
              <a:gd name="T79" fmla="*/ 211 h 243"/>
              <a:gd name="T80" fmla="*/ 63 w 125"/>
              <a:gd name="T81" fmla="*/ 210 h 243"/>
              <a:gd name="T82" fmla="*/ 58 w 125"/>
              <a:gd name="T83" fmla="*/ 211 h 243"/>
              <a:gd name="T84" fmla="*/ 54 w 125"/>
              <a:gd name="T85" fmla="*/ 214 h 243"/>
              <a:gd name="T86" fmla="*/ 51 w 125"/>
              <a:gd name="T87" fmla="*/ 21 h 243"/>
              <a:gd name="T88" fmla="*/ 53 w 125"/>
              <a:gd name="T89" fmla="*/ 23 h 243"/>
              <a:gd name="T90" fmla="*/ 72 w 125"/>
              <a:gd name="T91" fmla="*/ 23 h 243"/>
              <a:gd name="T92" fmla="*/ 74 w 125"/>
              <a:gd name="T93" fmla="*/ 21 h 243"/>
              <a:gd name="T94" fmla="*/ 72 w 125"/>
              <a:gd name="T95" fmla="*/ 19 h 243"/>
              <a:gd name="T96" fmla="*/ 53 w 125"/>
              <a:gd name="T97" fmla="*/ 19 h 243"/>
              <a:gd name="T98" fmla="*/ 51 w 125"/>
              <a:gd name="T99" fmla="*/ 2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5" h="243">
                <a:moveTo>
                  <a:pt x="0" y="21"/>
                </a:moveTo>
                <a:cubicBezTo>
                  <a:pt x="0" y="18"/>
                  <a:pt x="1" y="15"/>
                  <a:pt x="2" y="13"/>
                </a:cubicBezTo>
                <a:cubicBezTo>
                  <a:pt x="3" y="10"/>
                  <a:pt x="4" y="8"/>
                  <a:pt x="6" y="6"/>
                </a:cubicBezTo>
                <a:cubicBezTo>
                  <a:pt x="10" y="2"/>
                  <a:pt x="15" y="0"/>
                  <a:pt x="21" y="0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0" y="0"/>
                  <a:pt x="115" y="2"/>
                  <a:pt x="119" y="6"/>
                </a:cubicBezTo>
                <a:cubicBezTo>
                  <a:pt x="121" y="8"/>
                  <a:pt x="123" y="10"/>
                  <a:pt x="124" y="13"/>
                </a:cubicBezTo>
                <a:cubicBezTo>
                  <a:pt x="125" y="15"/>
                  <a:pt x="125" y="18"/>
                  <a:pt x="125" y="21"/>
                </a:cubicBezTo>
                <a:cubicBezTo>
                  <a:pt x="125" y="222"/>
                  <a:pt x="125" y="222"/>
                  <a:pt x="125" y="222"/>
                </a:cubicBezTo>
                <a:cubicBezTo>
                  <a:pt x="125" y="228"/>
                  <a:pt x="123" y="232"/>
                  <a:pt x="119" y="237"/>
                </a:cubicBezTo>
                <a:cubicBezTo>
                  <a:pt x="117" y="239"/>
                  <a:pt x="115" y="240"/>
                  <a:pt x="113" y="241"/>
                </a:cubicBezTo>
                <a:cubicBezTo>
                  <a:pt x="111" y="243"/>
                  <a:pt x="108" y="243"/>
                  <a:pt x="106" y="243"/>
                </a:cubicBezTo>
                <a:cubicBezTo>
                  <a:pt x="20" y="243"/>
                  <a:pt x="20" y="243"/>
                  <a:pt x="20" y="243"/>
                </a:cubicBezTo>
                <a:cubicBezTo>
                  <a:pt x="17" y="243"/>
                  <a:pt x="15" y="243"/>
                  <a:pt x="12" y="241"/>
                </a:cubicBezTo>
                <a:cubicBezTo>
                  <a:pt x="10" y="240"/>
                  <a:pt x="8" y="239"/>
                  <a:pt x="6" y="237"/>
                </a:cubicBezTo>
                <a:cubicBezTo>
                  <a:pt x="2" y="232"/>
                  <a:pt x="0" y="228"/>
                  <a:pt x="0" y="222"/>
                </a:cubicBezTo>
                <a:lnTo>
                  <a:pt x="0" y="21"/>
                </a:lnTo>
                <a:close/>
                <a:moveTo>
                  <a:pt x="11" y="201"/>
                </a:moveTo>
                <a:cubicBezTo>
                  <a:pt x="115" y="201"/>
                  <a:pt x="115" y="201"/>
                  <a:pt x="115" y="201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" y="42"/>
                  <a:pt x="11" y="42"/>
                  <a:pt x="11" y="42"/>
                </a:cubicBezTo>
                <a:lnTo>
                  <a:pt x="11" y="201"/>
                </a:lnTo>
                <a:close/>
                <a:moveTo>
                  <a:pt x="54" y="214"/>
                </a:moveTo>
                <a:cubicBezTo>
                  <a:pt x="53" y="215"/>
                  <a:pt x="52" y="216"/>
                  <a:pt x="51" y="218"/>
                </a:cubicBezTo>
                <a:cubicBezTo>
                  <a:pt x="51" y="219"/>
                  <a:pt x="50" y="221"/>
                  <a:pt x="50" y="222"/>
                </a:cubicBezTo>
                <a:cubicBezTo>
                  <a:pt x="50" y="224"/>
                  <a:pt x="51" y="225"/>
                  <a:pt x="51" y="227"/>
                </a:cubicBezTo>
                <a:cubicBezTo>
                  <a:pt x="52" y="228"/>
                  <a:pt x="53" y="230"/>
                  <a:pt x="54" y="231"/>
                </a:cubicBezTo>
                <a:cubicBezTo>
                  <a:pt x="55" y="232"/>
                  <a:pt x="57" y="233"/>
                  <a:pt x="58" y="234"/>
                </a:cubicBezTo>
                <a:cubicBezTo>
                  <a:pt x="60" y="234"/>
                  <a:pt x="61" y="234"/>
                  <a:pt x="63" y="234"/>
                </a:cubicBezTo>
                <a:cubicBezTo>
                  <a:pt x="64" y="234"/>
                  <a:pt x="66" y="234"/>
                  <a:pt x="67" y="234"/>
                </a:cubicBezTo>
                <a:cubicBezTo>
                  <a:pt x="69" y="233"/>
                  <a:pt x="70" y="232"/>
                  <a:pt x="71" y="231"/>
                </a:cubicBezTo>
                <a:cubicBezTo>
                  <a:pt x="72" y="230"/>
                  <a:pt x="73" y="228"/>
                  <a:pt x="74" y="227"/>
                </a:cubicBezTo>
                <a:cubicBezTo>
                  <a:pt x="75" y="225"/>
                  <a:pt x="75" y="224"/>
                  <a:pt x="75" y="222"/>
                </a:cubicBezTo>
                <a:cubicBezTo>
                  <a:pt x="75" y="221"/>
                  <a:pt x="75" y="219"/>
                  <a:pt x="74" y="218"/>
                </a:cubicBezTo>
                <a:cubicBezTo>
                  <a:pt x="73" y="216"/>
                  <a:pt x="72" y="215"/>
                  <a:pt x="71" y="214"/>
                </a:cubicBezTo>
                <a:cubicBezTo>
                  <a:pt x="70" y="213"/>
                  <a:pt x="69" y="212"/>
                  <a:pt x="67" y="211"/>
                </a:cubicBezTo>
                <a:cubicBezTo>
                  <a:pt x="66" y="210"/>
                  <a:pt x="64" y="210"/>
                  <a:pt x="63" y="210"/>
                </a:cubicBezTo>
                <a:cubicBezTo>
                  <a:pt x="61" y="210"/>
                  <a:pt x="60" y="210"/>
                  <a:pt x="58" y="211"/>
                </a:cubicBezTo>
                <a:cubicBezTo>
                  <a:pt x="57" y="212"/>
                  <a:pt x="55" y="213"/>
                  <a:pt x="54" y="214"/>
                </a:cubicBezTo>
                <a:close/>
                <a:moveTo>
                  <a:pt x="51" y="21"/>
                </a:moveTo>
                <a:cubicBezTo>
                  <a:pt x="51" y="22"/>
                  <a:pt x="52" y="23"/>
                  <a:pt x="53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74" y="23"/>
                  <a:pt x="74" y="22"/>
                  <a:pt x="74" y="21"/>
                </a:cubicBezTo>
                <a:cubicBezTo>
                  <a:pt x="74" y="19"/>
                  <a:pt x="74" y="19"/>
                  <a:pt x="7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2" y="19"/>
                  <a:pt x="51" y="19"/>
                  <a:pt x="51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latin typeface="Century Gothic" panose="020B0502020202020204" pitchFamily="34" charset="0"/>
              <a:ea typeface="微软雅黑 Light" panose="020B0502040204020203" pitchFamily="34" charset="-122"/>
              <a:sym typeface="Century Gothic" panose="020B0502020202020204" pitchFamily="34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397947" y="3579847"/>
            <a:ext cx="2902004" cy="1032510"/>
            <a:chOff x="13562" y="7902"/>
            <a:chExt cx="5100" cy="1626"/>
          </a:xfrm>
        </p:grpSpPr>
        <p:sp>
          <p:nvSpPr>
            <p:cNvPr id="14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4641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5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6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3212250" y="3579847"/>
            <a:ext cx="2902004" cy="1032510"/>
            <a:chOff x="13562" y="7902"/>
            <a:chExt cx="5100" cy="1626"/>
          </a:xfrm>
        </p:grpSpPr>
        <p:sp>
          <p:nvSpPr>
            <p:cNvPr id="17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4641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8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9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6026553" y="3579847"/>
            <a:ext cx="2902004" cy="1032510"/>
            <a:chOff x="13562" y="7902"/>
            <a:chExt cx="5100" cy="1626"/>
          </a:xfrm>
        </p:grpSpPr>
        <p:sp>
          <p:nvSpPr>
            <p:cNvPr id="20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4641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1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22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8840856" y="3579847"/>
            <a:ext cx="2902004" cy="1032510"/>
            <a:chOff x="13562" y="7902"/>
            <a:chExt cx="5100" cy="1626"/>
          </a:xfrm>
        </p:grpSpPr>
        <p:sp>
          <p:nvSpPr>
            <p:cNvPr id="23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4641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4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621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PART.04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下步工作计划</a:t>
              </a:r>
            </a:p>
          </p:txBody>
        </p:sp>
      </p:grpSp>
      <p:sp>
        <p:nvSpPr>
          <p:cNvPr id="6" name="空心弧 5">
            <a:extLst>
              <a:ext uri="{FF2B5EF4-FFF2-40B4-BE49-F238E27FC236}">
                <a16:creationId xmlns="" xmlns:a16="http://schemas.microsoft.com/office/drawing/2014/main" id="{87A9076F-052E-4EAE-8594-994C8FCF5FE1}"/>
              </a:ext>
            </a:extLst>
          </p:cNvPr>
          <p:cNvSpPr/>
          <p:nvPr/>
        </p:nvSpPr>
        <p:spPr>
          <a:xfrm rot="20961457">
            <a:off x="4463227" y="1768145"/>
            <a:ext cx="3259393" cy="3259393"/>
          </a:xfrm>
          <a:prstGeom prst="blockArc">
            <a:avLst>
              <a:gd name="adj1" fmla="val 16184436"/>
              <a:gd name="adj2" fmla="val 14875149"/>
              <a:gd name="adj3" fmla="val 50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7" name="等腰三角形 3">
            <a:extLst>
              <a:ext uri="{FF2B5EF4-FFF2-40B4-BE49-F238E27FC236}">
                <a16:creationId xmlns="" xmlns:a16="http://schemas.microsoft.com/office/drawing/2014/main" id="{CD61FC05-7C62-4E2C-B854-742F7981FB49}"/>
              </a:ext>
            </a:extLst>
          </p:cNvPr>
          <p:cNvSpPr/>
          <p:nvPr/>
        </p:nvSpPr>
        <p:spPr>
          <a:xfrm rot="3286886">
            <a:off x="5119352" y="1988855"/>
            <a:ext cx="313481" cy="1736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1458987-E544-4E36-902A-CADB4232CF6F}"/>
              </a:ext>
            </a:extLst>
          </p:cNvPr>
          <p:cNvSpPr/>
          <p:nvPr/>
        </p:nvSpPr>
        <p:spPr>
          <a:xfrm>
            <a:off x="5474895" y="2762759"/>
            <a:ext cx="1248000" cy="124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rgbClr val="0949C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rPr>
              <a:t>输入短标题</a:t>
            </a:r>
          </a:p>
        </p:txBody>
      </p:sp>
      <p:grpSp>
        <p:nvGrpSpPr>
          <p:cNvPr id="41" name="组 40"/>
          <p:cNvGrpSpPr/>
          <p:nvPr/>
        </p:nvGrpSpPr>
        <p:grpSpPr>
          <a:xfrm>
            <a:off x="5677483" y="1510394"/>
            <a:ext cx="816000" cy="816000"/>
            <a:chOff x="5677483" y="1510394"/>
            <a:chExt cx="816000" cy="816000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D15E2AF3-79EF-4DC7-B20C-9F0C69C20590}"/>
                </a:ext>
              </a:extLst>
            </p:cNvPr>
            <p:cNvSpPr/>
            <p:nvPr/>
          </p:nvSpPr>
          <p:spPr>
            <a:xfrm>
              <a:off x="5677483" y="1510394"/>
              <a:ext cx="816000" cy="8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Freeform 100">
              <a:extLst>
                <a:ext uri="{FF2B5EF4-FFF2-40B4-BE49-F238E27FC236}">
                  <a16:creationId xmlns="" xmlns:a16="http://schemas.microsoft.com/office/drawing/2014/main" id="{2AEBDBFE-B37D-47D5-B3F2-3D9F99AFB0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4833" y="1756469"/>
              <a:ext cx="241300" cy="323850"/>
            </a:xfrm>
            <a:custGeom>
              <a:avLst/>
              <a:gdLst>
                <a:gd name="T0" fmla="*/ 582 w 763"/>
                <a:gd name="T1" fmla="*/ 187 h 1018"/>
                <a:gd name="T2" fmla="*/ 572 w 763"/>
                <a:gd name="T3" fmla="*/ 92 h 1018"/>
                <a:gd name="T4" fmla="*/ 561 w 763"/>
                <a:gd name="T5" fmla="*/ 48 h 1018"/>
                <a:gd name="T6" fmla="*/ 527 w 763"/>
                <a:gd name="T7" fmla="*/ 12 h 1018"/>
                <a:gd name="T8" fmla="*/ 87 w 763"/>
                <a:gd name="T9" fmla="*/ 0 h 1018"/>
                <a:gd name="T10" fmla="*/ 45 w 763"/>
                <a:gd name="T11" fmla="*/ 12 h 1018"/>
                <a:gd name="T12" fmla="*/ 10 w 763"/>
                <a:gd name="T13" fmla="*/ 48 h 1018"/>
                <a:gd name="T14" fmla="*/ 0 w 763"/>
                <a:gd name="T15" fmla="*/ 927 h 1018"/>
                <a:gd name="T16" fmla="*/ 10 w 763"/>
                <a:gd name="T17" fmla="*/ 970 h 1018"/>
                <a:gd name="T18" fmla="*/ 45 w 763"/>
                <a:gd name="T19" fmla="*/ 1007 h 1018"/>
                <a:gd name="T20" fmla="*/ 676 w 763"/>
                <a:gd name="T21" fmla="*/ 1018 h 1018"/>
                <a:gd name="T22" fmla="*/ 716 w 763"/>
                <a:gd name="T23" fmla="*/ 1007 h 1018"/>
                <a:gd name="T24" fmla="*/ 752 w 763"/>
                <a:gd name="T25" fmla="*/ 970 h 1018"/>
                <a:gd name="T26" fmla="*/ 763 w 763"/>
                <a:gd name="T27" fmla="*/ 283 h 1018"/>
                <a:gd name="T28" fmla="*/ 752 w 763"/>
                <a:gd name="T29" fmla="*/ 239 h 1018"/>
                <a:gd name="T30" fmla="*/ 716 w 763"/>
                <a:gd name="T31" fmla="*/ 203 h 1018"/>
                <a:gd name="T32" fmla="*/ 676 w 763"/>
                <a:gd name="T33" fmla="*/ 191 h 1018"/>
                <a:gd name="T34" fmla="*/ 692 w 763"/>
                <a:gd name="T35" fmla="*/ 946 h 1018"/>
                <a:gd name="T36" fmla="*/ 87 w 763"/>
                <a:gd name="T37" fmla="*/ 955 h 1018"/>
                <a:gd name="T38" fmla="*/ 65 w 763"/>
                <a:gd name="T39" fmla="*/ 938 h 1018"/>
                <a:gd name="T40" fmla="*/ 65 w 763"/>
                <a:gd name="T41" fmla="*/ 81 h 1018"/>
                <a:gd name="T42" fmla="*/ 87 w 763"/>
                <a:gd name="T43" fmla="*/ 64 h 1018"/>
                <a:gd name="T44" fmla="*/ 501 w 763"/>
                <a:gd name="T45" fmla="*/ 72 h 1018"/>
                <a:gd name="T46" fmla="*/ 508 w 763"/>
                <a:gd name="T47" fmla="*/ 163 h 1018"/>
                <a:gd name="T48" fmla="*/ 523 w 763"/>
                <a:gd name="T49" fmla="*/ 214 h 1018"/>
                <a:gd name="T50" fmla="*/ 562 w 763"/>
                <a:gd name="T51" fmla="*/ 248 h 1018"/>
                <a:gd name="T52" fmla="*/ 676 w 763"/>
                <a:gd name="T53" fmla="*/ 255 h 1018"/>
                <a:gd name="T54" fmla="*/ 697 w 763"/>
                <a:gd name="T55" fmla="*/ 271 h 1018"/>
                <a:gd name="T56" fmla="*/ 413 w 763"/>
                <a:gd name="T57" fmla="*/ 319 h 1018"/>
                <a:gd name="T58" fmla="*/ 442 w 763"/>
                <a:gd name="T59" fmla="*/ 299 h 1018"/>
                <a:gd name="T60" fmla="*/ 440 w 763"/>
                <a:gd name="T61" fmla="*/ 269 h 1018"/>
                <a:gd name="T62" fmla="*/ 158 w 763"/>
                <a:gd name="T63" fmla="*/ 255 h 1018"/>
                <a:gd name="T64" fmla="*/ 132 w 763"/>
                <a:gd name="T65" fmla="*/ 269 h 1018"/>
                <a:gd name="T66" fmla="*/ 130 w 763"/>
                <a:gd name="T67" fmla="*/ 299 h 1018"/>
                <a:gd name="T68" fmla="*/ 158 w 763"/>
                <a:gd name="T69" fmla="*/ 319 h 1018"/>
                <a:gd name="T70" fmla="*/ 146 w 763"/>
                <a:gd name="T71" fmla="*/ 385 h 1018"/>
                <a:gd name="T72" fmla="*/ 126 w 763"/>
                <a:gd name="T73" fmla="*/ 414 h 1018"/>
                <a:gd name="T74" fmla="*/ 140 w 763"/>
                <a:gd name="T75" fmla="*/ 440 h 1018"/>
                <a:gd name="T76" fmla="*/ 610 w 763"/>
                <a:gd name="T77" fmla="*/ 445 h 1018"/>
                <a:gd name="T78" fmla="*/ 635 w 763"/>
                <a:gd name="T79" fmla="*/ 420 h 1018"/>
                <a:gd name="T80" fmla="*/ 626 w 763"/>
                <a:gd name="T81" fmla="*/ 392 h 1018"/>
                <a:gd name="T82" fmla="*/ 604 w 763"/>
                <a:gd name="T83" fmla="*/ 510 h 1018"/>
                <a:gd name="T84" fmla="*/ 136 w 763"/>
                <a:gd name="T85" fmla="*/ 518 h 1018"/>
                <a:gd name="T86" fmla="*/ 127 w 763"/>
                <a:gd name="T87" fmla="*/ 547 h 1018"/>
                <a:gd name="T88" fmla="*/ 152 w 763"/>
                <a:gd name="T89" fmla="*/ 572 h 1018"/>
                <a:gd name="T90" fmla="*/ 621 w 763"/>
                <a:gd name="T91" fmla="*/ 567 h 1018"/>
                <a:gd name="T92" fmla="*/ 636 w 763"/>
                <a:gd name="T93" fmla="*/ 541 h 1018"/>
                <a:gd name="T94" fmla="*/ 616 w 763"/>
                <a:gd name="T95" fmla="*/ 512 h 1018"/>
                <a:gd name="T96" fmla="*/ 158 w 763"/>
                <a:gd name="T97" fmla="*/ 636 h 1018"/>
                <a:gd name="T98" fmla="*/ 130 w 763"/>
                <a:gd name="T99" fmla="*/ 655 h 1018"/>
                <a:gd name="T100" fmla="*/ 132 w 763"/>
                <a:gd name="T101" fmla="*/ 687 h 1018"/>
                <a:gd name="T102" fmla="*/ 604 w 763"/>
                <a:gd name="T103" fmla="*/ 701 h 1018"/>
                <a:gd name="T104" fmla="*/ 630 w 763"/>
                <a:gd name="T105" fmla="*/ 687 h 1018"/>
                <a:gd name="T106" fmla="*/ 633 w 763"/>
                <a:gd name="T107" fmla="*/ 655 h 1018"/>
                <a:gd name="T108" fmla="*/ 604 w 763"/>
                <a:gd name="T109" fmla="*/ 636 h 1018"/>
                <a:gd name="T110" fmla="*/ 146 w 763"/>
                <a:gd name="T111" fmla="*/ 766 h 1018"/>
                <a:gd name="T112" fmla="*/ 126 w 763"/>
                <a:gd name="T113" fmla="*/ 796 h 1018"/>
                <a:gd name="T114" fmla="*/ 140 w 763"/>
                <a:gd name="T115" fmla="*/ 822 h 1018"/>
                <a:gd name="T116" fmla="*/ 610 w 763"/>
                <a:gd name="T117" fmla="*/ 827 h 1018"/>
                <a:gd name="T118" fmla="*/ 635 w 763"/>
                <a:gd name="T119" fmla="*/ 802 h 1018"/>
                <a:gd name="T120" fmla="*/ 626 w 763"/>
                <a:gd name="T121" fmla="*/ 77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3" h="1018">
                  <a:moveTo>
                    <a:pt x="676" y="191"/>
                  </a:moveTo>
                  <a:lnTo>
                    <a:pt x="595" y="191"/>
                  </a:lnTo>
                  <a:lnTo>
                    <a:pt x="595" y="191"/>
                  </a:lnTo>
                  <a:lnTo>
                    <a:pt x="591" y="191"/>
                  </a:lnTo>
                  <a:lnTo>
                    <a:pt x="587" y="189"/>
                  </a:lnTo>
                  <a:lnTo>
                    <a:pt x="582" y="187"/>
                  </a:lnTo>
                  <a:lnTo>
                    <a:pt x="579" y="183"/>
                  </a:lnTo>
                  <a:lnTo>
                    <a:pt x="576" y="179"/>
                  </a:lnTo>
                  <a:lnTo>
                    <a:pt x="574" y="174"/>
                  </a:lnTo>
                  <a:lnTo>
                    <a:pt x="573" y="169"/>
                  </a:lnTo>
                  <a:lnTo>
                    <a:pt x="572" y="163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72" y="83"/>
                  </a:lnTo>
                  <a:lnTo>
                    <a:pt x="570" y="74"/>
                  </a:lnTo>
                  <a:lnTo>
                    <a:pt x="568" y="64"/>
                  </a:lnTo>
                  <a:lnTo>
                    <a:pt x="565" y="57"/>
                  </a:lnTo>
                  <a:lnTo>
                    <a:pt x="561" y="48"/>
                  </a:lnTo>
                  <a:lnTo>
                    <a:pt x="557" y="41"/>
                  </a:lnTo>
                  <a:lnTo>
                    <a:pt x="552" y="34"/>
                  </a:lnTo>
                  <a:lnTo>
                    <a:pt x="546" y="27"/>
                  </a:lnTo>
                  <a:lnTo>
                    <a:pt x="540" y="21"/>
                  </a:lnTo>
                  <a:lnTo>
                    <a:pt x="533" y="16"/>
                  </a:lnTo>
                  <a:lnTo>
                    <a:pt x="527" y="12"/>
                  </a:lnTo>
                  <a:lnTo>
                    <a:pt x="518" y="7"/>
                  </a:lnTo>
                  <a:lnTo>
                    <a:pt x="510" y="4"/>
                  </a:lnTo>
                  <a:lnTo>
                    <a:pt x="502" y="2"/>
                  </a:lnTo>
                  <a:lnTo>
                    <a:pt x="493" y="1"/>
                  </a:lnTo>
                  <a:lnTo>
                    <a:pt x="485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78" y="1"/>
                  </a:lnTo>
                  <a:lnTo>
                    <a:pt x="69" y="2"/>
                  </a:lnTo>
                  <a:lnTo>
                    <a:pt x="61" y="4"/>
                  </a:lnTo>
                  <a:lnTo>
                    <a:pt x="52" y="7"/>
                  </a:lnTo>
                  <a:lnTo>
                    <a:pt x="45" y="12"/>
                  </a:lnTo>
                  <a:lnTo>
                    <a:pt x="38" y="16"/>
                  </a:lnTo>
                  <a:lnTo>
                    <a:pt x="31" y="21"/>
                  </a:lnTo>
                  <a:lnTo>
                    <a:pt x="25" y="27"/>
                  </a:lnTo>
                  <a:lnTo>
                    <a:pt x="19" y="34"/>
                  </a:lnTo>
                  <a:lnTo>
                    <a:pt x="15" y="41"/>
                  </a:lnTo>
                  <a:lnTo>
                    <a:pt x="10" y="48"/>
                  </a:lnTo>
                  <a:lnTo>
                    <a:pt x="6" y="57"/>
                  </a:lnTo>
                  <a:lnTo>
                    <a:pt x="3" y="64"/>
                  </a:lnTo>
                  <a:lnTo>
                    <a:pt x="1" y="74"/>
                  </a:lnTo>
                  <a:lnTo>
                    <a:pt x="0" y="83"/>
                  </a:lnTo>
                  <a:lnTo>
                    <a:pt x="0" y="92"/>
                  </a:lnTo>
                  <a:lnTo>
                    <a:pt x="0" y="927"/>
                  </a:lnTo>
                  <a:lnTo>
                    <a:pt x="0" y="927"/>
                  </a:lnTo>
                  <a:lnTo>
                    <a:pt x="0" y="937"/>
                  </a:lnTo>
                  <a:lnTo>
                    <a:pt x="1" y="945"/>
                  </a:lnTo>
                  <a:lnTo>
                    <a:pt x="3" y="954"/>
                  </a:lnTo>
                  <a:lnTo>
                    <a:pt x="6" y="962"/>
                  </a:lnTo>
                  <a:lnTo>
                    <a:pt x="10" y="970"/>
                  </a:lnTo>
                  <a:lnTo>
                    <a:pt x="15" y="977"/>
                  </a:lnTo>
                  <a:lnTo>
                    <a:pt x="19" y="985"/>
                  </a:lnTo>
                  <a:lnTo>
                    <a:pt x="25" y="991"/>
                  </a:lnTo>
                  <a:lnTo>
                    <a:pt x="31" y="998"/>
                  </a:lnTo>
                  <a:lnTo>
                    <a:pt x="38" y="1002"/>
                  </a:lnTo>
                  <a:lnTo>
                    <a:pt x="45" y="1007"/>
                  </a:lnTo>
                  <a:lnTo>
                    <a:pt x="52" y="1011"/>
                  </a:lnTo>
                  <a:lnTo>
                    <a:pt x="61" y="1014"/>
                  </a:lnTo>
                  <a:lnTo>
                    <a:pt x="69" y="1016"/>
                  </a:lnTo>
                  <a:lnTo>
                    <a:pt x="78" y="1018"/>
                  </a:lnTo>
                  <a:lnTo>
                    <a:pt x="87" y="1018"/>
                  </a:lnTo>
                  <a:lnTo>
                    <a:pt x="676" y="1018"/>
                  </a:lnTo>
                  <a:lnTo>
                    <a:pt x="676" y="1018"/>
                  </a:lnTo>
                  <a:lnTo>
                    <a:pt x="684" y="1018"/>
                  </a:lnTo>
                  <a:lnTo>
                    <a:pt x="693" y="1016"/>
                  </a:lnTo>
                  <a:lnTo>
                    <a:pt x="701" y="1014"/>
                  </a:lnTo>
                  <a:lnTo>
                    <a:pt x="709" y="1011"/>
                  </a:lnTo>
                  <a:lnTo>
                    <a:pt x="716" y="1007"/>
                  </a:lnTo>
                  <a:lnTo>
                    <a:pt x="724" y="1002"/>
                  </a:lnTo>
                  <a:lnTo>
                    <a:pt x="730" y="998"/>
                  </a:lnTo>
                  <a:lnTo>
                    <a:pt x="737" y="991"/>
                  </a:lnTo>
                  <a:lnTo>
                    <a:pt x="742" y="985"/>
                  </a:lnTo>
                  <a:lnTo>
                    <a:pt x="748" y="977"/>
                  </a:lnTo>
                  <a:lnTo>
                    <a:pt x="752" y="970"/>
                  </a:lnTo>
                  <a:lnTo>
                    <a:pt x="756" y="962"/>
                  </a:lnTo>
                  <a:lnTo>
                    <a:pt x="758" y="954"/>
                  </a:lnTo>
                  <a:lnTo>
                    <a:pt x="760" y="945"/>
                  </a:lnTo>
                  <a:lnTo>
                    <a:pt x="763" y="937"/>
                  </a:lnTo>
                  <a:lnTo>
                    <a:pt x="763" y="927"/>
                  </a:lnTo>
                  <a:lnTo>
                    <a:pt x="763" y="283"/>
                  </a:lnTo>
                  <a:lnTo>
                    <a:pt x="763" y="283"/>
                  </a:lnTo>
                  <a:lnTo>
                    <a:pt x="763" y="273"/>
                  </a:lnTo>
                  <a:lnTo>
                    <a:pt x="760" y="264"/>
                  </a:lnTo>
                  <a:lnTo>
                    <a:pt x="758" y="255"/>
                  </a:lnTo>
                  <a:lnTo>
                    <a:pt x="756" y="247"/>
                  </a:lnTo>
                  <a:lnTo>
                    <a:pt x="752" y="239"/>
                  </a:lnTo>
                  <a:lnTo>
                    <a:pt x="748" y="232"/>
                  </a:lnTo>
                  <a:lnTo>
                    <a:pt x="742" y="224"/>
                  </a:lnTo>
                  <a:lnTo>
                    <a:pt x="737" y="218"/>
                  </a:lnTo>
                  <a:lnTo>
                    <a:pt x="730" y="212"/>
                  </a:lnTo>
                  <a:lnTo>
                    <a:pt x="724" y="207"/>
                  </a:lnTo>
                  <a:lnTo>
                    <a:pt x="716" y="203"/>
                  </a:lnTo>
                  <a:lnTo>
                    <a:pt x="709" y="198"/>
                  </a:lnTo>
                  <a:lnTo>
                    <a:pt x="701" y="195"/>
                  </a:lnTo>
                  <a:lnTo>
                    <a:pt x="693" y="193"/>
                  </a:lnTo>
                  <a:lnTo>
                    <a:pt x="684" y="192"/>
                  </a:lnTo>
                  <a:lnTo>
                    <a:pt x="676" y="191"/>
                  </a:lnTo>
                  <a:lnTo>
                    <a:pt x="676" y="191"/>
                  </a:lnTo>
                  <a:close/>
                  <a:moveTo>
                    <a:pt x="699" y="927"/>
                  </a:moveTo>
                  <a:lnTo>
                    <a:pt x="699" y="927"/>
                  </a:lnTo>
                  <a:lnTo>
                    <a:pt x="698" y="932"/>
                  </a:lnTo>
                  <a:lnTo>
                    <a:pt x="697" y="938"/>
                  </a:lnTo>
                  <a:lnTo>
                    <a:pt x="695" y="942"/>
                  </a:lnTo>
                  <a:lnTo>
                    <a:pt x="692" y="946"/>
                  </a:lnTo>
                  <a:lnTo>
                    <a:pt x="689" y="949"/>
                  </a:lnTo>
                  <a:lnTo>
                    <a:pt x="684" y="953"/>
                  </a:lnTo>
                  <a:lnTo>
                    <a:pt x="680" y="954"/>
                  </a:lnTo>
                  <a:lnTo>
                    <a:pt x="676" y="955"/>
                  </a:lnTo>
                  <a:lnTo>
                    <a:pt x="87" y="955"/>
                  </a:lnTo>
                  <a:lnTo>
                    <a:pt x="87" y="955"/>
                  </a:lnTo>
                  <a:lnTo>
                    <a:pt x="82" y="954"/>
                  </a:lnTo>
                  <a:lnTo>
                    <a:pt x="78" y="953"/>
                  </a:lnTo>
                  <a:lnTo>
                    <a:pt x="74" y="949"/>
                  </a:lnTo>
                  <a:lnTo>
                    <a:pt x="69" y="946"/>
                  </a:lnTo>
                  <a:lnTo>
                    <a:pt x="67" y="942"/>
                  </a:lnTo>
                  <a:lnTo>
                    <a:pt x="65" y="938"/>
                  </a:lnTo>
                  <a:lnTo>
                    <a:pt x="63" y="932"/>
                  </a:lnTo>
                  <a:lnTo>
                    <a:pt x="63" y="927"/>
                  </a:lnTo>
                  <a:lnTo>
                    <a:pt x="63" y="92"/>
                  </a:lnTo>
                  <a:lnTo>
                    <a:pt x="63" y="92"/>
                  </a:lnTo>
                  <a:lnTo>
                    <a:pt x="63" y="86"/>
                  </a:lnTo>
                  <a:lnTo>
                    <a:pt x="65" y="81"/>
                  </a:lnTo>
                  <a:lnTo>
                    <a:pt x="67" y="76"/>
                  </a:lnTo>
                  <a:lnTo>
                    <a:pt x="69" y="72"/>
                  </a:lnTo>
                  <a:lnTo>
                    <a:pt x="74" y="69"/>
                  </a:lnTo>
                  <a:lnTo>
                    <a:pt x="78" y="66"/>
                  </a:lnTo>
                  <a:lnTo>
                    <a:pt x="82" y="64"/>
                  </a:lnTo>
                  <a:lnTo>
                    <a:pt x="87" y="64"/>
                  </a:lnTo>
                  <a:lnTo>
                    <a:pt x="485" y="64"/>
                  </a:lnTo>
                  <a:lnTo>
                    <a:pt x="485" y="64"/>
                  </a:lnTo>
                  <a:lnTo>
                    <a:pt x="489" y="64"/>
                  </a:lnTo>
                  <a:lnTo>
                    <a:pt x="493" y="66"/>
                  </a:lnTo>
                  <a:lnTo>
                    <a:pt x="498" y="69"/>
                  </a:lnTo>
                  <a:lnTo>
                    <a:pt x="501" y="72"/>
                  </a:lnTo>
                  <a:lnTo>
                    <a:pt x="504" y="76"/>
                  </a:lnTo>
                  <a:lnTo>
                    <a:pt x="506" y="81"/>
                  </a:lnTo>
                  <a:lnTo>
                    <a:pt x="508" y="86"/>
                  </a:lnTo>
                  <a:lnTo>
                    <a:pt x="508" y="92"/>
                  </a:lnTo>
                  <a:lnTo>
                    <a:pt x="508" y="163"/>
                  </a:lnTo>
                  <a:lnTo>
                    <a:pt x="508" y="163"/>
                  </a:lnTo>
                  <a:lnTo>
                    <a:pt x="508" y="173"/>
                  </a:lnTo>
                  <a:lnTo>
                    <a:pt x="510" y="182"/>
                  </a:lnTo>
                  <a:lnTo>
                    <a:pt x="513" y="191"/>
                  </a:lnTo>
                  <a:lnTo>
                    <a:pt x="515" y="199"/>
                  </a:lnTo>
                  <a:lnTo>
                    <a:pt x="519" y="207"/>
                  </a:lnTo>
                  <a:lnTo>
                    <a:pt x="523" y="214"/>
                  </a:lnTo>
                  <a:lnTo>
                    <a:pt x="529" y="222"/>
                  </a:lnTo>
                  <a:lnTo>
                    <a:pt x="534" y="228"/>
                  </a:lnTo>
                  <a:lnTo>
                    <a:pt x="540" y="234"/>
                  </a:lnTo>
                  <a:lnTo>
                    <a:pt x="547" y="239"/>
                  </a:lnTo>
                  <a:lnTo>
                    <a:pt x="554" y="243"/>
                  </a:lnTo>
                  <a:lnTo>
                    <a:pt x="562" y="248"/>
                  </a:lnTo>
                  <a:lnTo>
                    <a:pt x="569" y="251"/>
                  </a:lnTo>
                  <a:lnTo>
                    <a:pt x="578" y="253"/>
                  </a:lnTo>
                  <a:lnTo>
                    <a:pt x="587" y="254"/>
                  </a:lnTo>
                  <a:lnTo>
                    <a:pt x="595" y="255"/>
                  </a:lnTo>
                  <a:lnTo>
                    <a:pt x="676" y="255"/>
                  </a:lnTo>
                  <a:lnTo>
                    <a:pt x="676" y="255"/>
                  </a:lnTo>
                  <a:lnTo>
                    <a:pt x="680" y="255"/>
                  </a:lnTo>
                  <a:lnTo>
                    <a:pt x="684" y="257"/>
                  </a:lnTo>
                  <a:lnTo>
                    <a:pt x="689" y="260"/>
                  </a:lnTo>
                  <a:lnTo>
                    <a:pt x="692" y="263"/>
                  </a:lnTo>
                  <a:lnTo>
                    <a:pt x="695" y="267"/>
                  </a:lnTo>
                  <a:lnTo>
                    <a:pt x="697" y="271"/>
                  </a:lnTo>
                  <a:lnTo>
                    <a:pt x="698" y="277"/>
                  </a:lnTo>
                  <a:lnTo>
                    <a:pt x="699" y="283"/>
                  </a:lnTo>
                  <a:lnTo>
                    <a:pt x="699" y="927"/>
                  </a:lnTo>
                  <a:close/>
                  <a:moveTo>
                    <a:pt x="158" y="319"/>
                  </a:moveTo>
                  <a:lnTo>
                    <a:pt x="413" y="319"/>
                  </a:lnTo>
                  <a:lnTo>
                    <a:pt x="413" y="319"/>
                  </a:lnTo>
                  <a:lnTo>
                    <a:pt x="419" y="317"/>
                  </a:lnTo>
                  <a:lnTo>
                    <a:pt x="426" y="316"/>
                  </a:lnTo>
                  <a:lnTo>
                    <a:pt x="431" y="313"/>
                  </a:lnTo>
                  <a:lnTo>
                    <a:pt x="435" y="309"/>
                  </a:lnTo>
                  <a:lnTo>
                    <a:pt x="440" y="305"/>
                  </a:lnTo>
                  <a:lnTo>
                    <a:pt x="442" y="299"/>
                  </a:lnTo>
                  <a:lnTo>
                    <a:pt x="444" y="293"/>
                  </a:lnTo>
                  <a:lnTo>
                    <a:pt x="445" y="286"/>
                  </a:lnTo>
                  <a:lnTo>
                    <a:pt x="445" y="286"/>
                  </a:lnTo>
                  <a:lnTo>
                    <a:pt x="444" y="280"/>
                  </a:lnTo>
                  <a:lnTo>
                    <a:pt x="442" y="275"/>
                  </a:lnTo>
                  <a:lnTo>
                    <a:pt x="440" y="269"/>
                  </a:lnTo>
                  <a:lnTo>
                    <a:pt x="435" y="264"/>
                  </a:lnTo>
                  <a:lnTo>
                    <a:pt x="431" y="261"/>
                  </a:lnTo>
                  <a:lnTo>
                    <a:pt x="426" y="257"/>
                  </a:lnTo>
                  <a:lnTo>
                    <a:pt x="419" y="255"/>
                  </a:lnTo>
                  <a:lnTo>
                    <a:pt x="413" y="255"/>
                  </a:lnTo>
                  <a:lnTo>
                    <a:pt x="158" y="255"/>
                  </a:lnTo>
                  <a:lnTo>
                    <a:pt x="158" y="255"/>
                  </a:lnTo>
                  <a:lnTo>
                    <a:pt x="152" y="255"/>
                  </a:lnTo>
                  <a:lnTo>
                    <a:pt x="146" y="257"/>
                  </a:lnTo>
                  <a:lnTo>
                    <a:pt x="140" y="261"/>
                  </a:lnTo>
                  <a:lnTo>
                    <a:pt x="136" y="264"/>
                  </a:lnTo>
                  <a:lnTo>
                    <a:pt x="132" y="269"/>
                  </a:lnTo>
                  <a:lnTo>
                    <a:pt x="130" y="275"/>
                  </a:lnTo>
                  <a:lnTo>
                    <a:pt x="127" y="280"/>
                  </a:lnTo>
                  <a:lnTo>
                    <a:pt x="126" y="286"/>
                  </a:lnTo>
                  <a:lnTo>
                    <a:pt x="126" y="286"/>
                  </a:lnTo>
                  <a:lnTo>
                    <a:pt x="127" y="293"/>
                  </a:lnTo>
                  <a:lnTo>
                    <a:pt x="130" y="299"/>
                  </a:lnTo>
                  <a:lnTo>
                    <a:pt x="132" y="305"/>
                  </a:lnTo>
                  <a:lnTo>
                    <a:pt x="136" y="309"/>
                  </a:lnTo>
                  <a:lnTo>
                    <a:pt x="140" y="313"/>
                  </a:lnTo>
                  <a:lnTo>
                    <a:pt x="146" y="316"/>
                  </a:lnTo>
                  <a:lnTo>
                    <a:pt x="152" y="317"/>
                  </a:lnTo>
                  <a:lnTo>
                    <a:pt x="158" y="319"/>
                  </a:lnTo>
                  <a:lnTo>
                    <a:pt x="158" y="319"/>
                  </a:lnTo>
                  <a:close/>
                  <a:moveTo>
                    <a:pt x="604" y="382"/>
                  </a:moveTo>
                  <a:lnTo>
                    <a:pt x="158" y="382"/>
                  </a:lnTo>
                  <a:lnTo>
                    <a:pt x="158" y="382"/>
                  </a:lnTo>
                  <a:lnTo>
                    <a:pt x="152" y="383"/>
                  </a:lnTo>
                  <a:lnTo>
                    <a:pt x="146" y="385"/>
                  </a:lnTo>
                  <a:lnTo>
                    <a:pt x="140" y="387"/>
                  </a:lnTo>
                  <a:lnTo>
                    <a:pt x="136" y="392"/>
                  </a:lnTo>
                  <a:lnTo>
                    <a:pt x="132" y="396"/>
                  </a:lnTo>
                  <a:lnTo>
                    <a:pt x="130" y="401"/>
                  </a:lnTo>
                  <a:lnTo>
                    <a:pt x="127" y="408"/>
                  </a:lnTo>
                  <a:lnTo>
                    <a:pt x="126" y="414"/>
                  </a:lnTo>
                  <a:lnTo>
                    <a:pt x="126" y="414"/>
                  </a:lnTo>
                  <a:lnTo>
                    <a:pt x="127" y="420"/>
                  </a:lnTo>
                  <a:lnTo>
                    <a:pt x="130" y="426"/>
                  </a:lnTo>
                  <a:lnTo>
                    <a:pt x="132" y="431"/>
                  </a:lnTo>
                  <a:lnTo>
                    <a:pt x="136" y="437"/>
                  </a:lnTo>
                  <a:lnTo>
                    <a:pt x="140" y="440"/>
                  </a:lnTo>
                  <a:lnTo>
                    <a:pt x="146" y="443"/>
                  </a:lnTo>
                  <a:lnTo>
                    <a:pt x="152" y="445"/>
                  </a:lnTo>
                  <a:lnTo>
                    <a:pt x="158" y="44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10" y="445"/>
                  </a:lnTo>
                  <a:lnTo>
                    <a:pt x="616" y="443"/>
                  </a:lnTo>
                  <a:lnTo>
                    <a:pt x="621" y="440"/>
                  </a:lnTo>
                  <a:lnTo>
                    <a:pt x="626" y="437"/>
                  </a:lnTo>
                  <a:lnTo>
                    <a:pt x="630" y="431"/>
                  </a:lnTo>
                  <a:lnTo>
                    <a:pt x="633" y="426"/>
                  </a:lnTo>
                  <a:lnTo>
                    <a:pt x="635" y="420"/>
                  </a:lnTo>
                  <a:lnTo>
                    <a:pt x="636" y="414"/>
                  </a:lnTo>
                  <a:lnTo>
                    <a:pt x="636" y="414"/>
                  </a:lnTo>
                  <a:lnTo>
                    <a:pt x="635" y="408"/>
                  </a:lnTo>
                  <a:lnTo>
                    <a:pt x="633" y="401"/>
                  </a:lnTo>
                  <a:lnTo>
                    <a:pt x="630" y="396"/>
                  </a:lnTo>
                  <a:lnTo>
                    <a:pt x="626" y="392"/>
                  </a:lnTo>
                  <a:lnTo>
                    <a:pt x="621" y="387"/>
                  </a:lnTo>
                  <a:lnTo>
                    <a:pt x="616" y="385"/>
                  </a:lnTo>
                  <a:lnTo>
                    <a:pt x="610" y="383"/>
                  </a:lnTo>
                  <a:lnTo>
                    <a:pt x="604" y="382"/>
                  </a:lnTo>
                  <a:lnTo>
                    <a:pt x="604" y="382"/>
                  </a:lnTo>
                  <a:close/>
                  <a:moveTo>
                    <a:pt x="604" y="510"/>
                  </a:moveTo>
                  <a:lnTo>
                    <a:pt x="158" y="510"/>
                  </a:lnTo>
                  <a:lnTo>
                    <a:pt x="158" y="510"/>
                  </a:lnTo>
                  <a:lnTo>
                    <a:pt x="152" y="510"/>
                  </a:lnTo>
                  <a:lnTo>
                    <a:pt x="146" y="512"/>
                  </a:lnTo>
                  <a:lnTo>
                    <a:pt x="140" y="515"/>
                  </a:lnTo>
                  <a:lnTo>
                    <a:pt x="136" y="518"/>
                  </a:lnTo>
                  <a:lnTo>
                    <a:pt x="132" y="523"/>
                  </a:lnTo>
                  <a:lnTo>
                    <a:pt x="130" y="529"/>
                  </a:lnTo>
                  <a:lnTo>
                    <a:pt x="127" y="534"/>
                  </a:lnTo>
                  <a:lnTo>
                    <a:pt x="126" y="541"/>
                  </a:lnTo>
                  <a:lnTo>
                    <a:pt x="126" y="541"/>
                  </a:lnTo>
                  <a:lnTo>
                    <a:pt x="127" y="547"/>
                  </a:lnTo>
                  <a:lnTo>
                    <a:pt x="130" y="554"/>
                  </a:lnTo>
                  <a:lnTo>
                    <a:pt x="132" y="559"/>
                  </a:lnTo>
                  <a:lnTo>
                    <a:pt x="136" y="563"/>
                  </a:lnTo>
                  <a:lnTo>
                    <a:pt x="140" y="567"/>
                  </a:lnTo>
                  <a:lnTo>
                    <a:pt x="146" y="571"/>
                  </a:lnTo>
                  <a:lnTo>
                    <a:pt x="152" y="572"/>
                  </a:lnTo>
                  <a:lnTo>
                    <a:pt x="158" y="573"/>
                  </a:lnTo>
                  <a:lnTo>
                    <a:pt x="604" y="573"/>
                  </a:lnTo>
                  <a:lnTo>
                    <a:pt x="604" y="573"/>
                  </a:lnTo>
                  <a:lnTo>
                    <a:pt x="610" y="572"/>
                  </a:lnTo>
                  <a:lnTo>
                    <a:pt x="616" y="571"/>
                  </a:lnTo>
                  <a:lnTo>
                    <a:pt x="621" y="567"/>
                  </a:lnTo>
                  <a:lnTo>
                    <a:pt x="626" y="563"/>
                  </a:lnTo>
                  <a:lnTo>
                    <a:pt x="630" y="559"/>
                  </a:lnTo>
                  <a:lnTo>
                    <a:pt x="633" y="554"/>
                  </a:lnTo>
                  <a:lnTo>
                    <a:pt x="635" y="547"/>
                  </a:lnTo>
                  <a:lnTo>
                    <a:pt x="636" y="541"/>
                  </a:lnTo>
                  <a:lnTo>
                    <a:pt x="636" y="541"/>
                  </a:lnTo>
                  <a:lnTo>
                    <a:pt x="635" y="534"/>
                  </a:lnTo>
                  <a:lnTo>
                    <a:pt x="633" y="529"/>
                  </a:lnTo>
                  <a:lnTo>
                    <a:pt x="630" y="523"/>
                  </a:lnTo>
                  <a:lnTo>
                    <a:pt x="626" y="518"/>
                  </a:lnTo>
                  <a:lnTo>
                    <a:pt x="621" y="515"/>
                  </a:lnTo>
                  <a:lnTo>
                    <a:pt x="616" y="512"/>
                  </a:lnTo>
                  <a:lnTo>
                    <a:pt x="610" y="510"/>
                  </a:lnTo>
                  <a:lnTo>
                    <a:pt x="604" y="510"/>
                  </a:lnTo>
                  <a:lnTo>
                    <a:pt x="604" y="510"/>
                  </a:lnTo>
                  <a:close/>
                  <a:moveTo>
                    <a:pt x="604" y="636"/>
                  </a:moveTo>
                  <a:lnTo>
                    <a:pt x="158" y="636"/>
                  </a:lnTo>
                  <a:lnTo>
                    <a:pt x="158" y="636"/>
                  </a:lnTo>
                  <a:lnTo>
                    <a:pt x="152" y="637"/>
                  </a:lnTo>
                  <a:lnTo>
                    <a:pt x="146" y="639"/>
                  </a:lnTo>
                  <a:lnTo>
                    <a:pt x="140" y="642"/>
                  </a:lnTo>
                  <a:lnTo>
                    <a:pt x="136" y="646"/>
                  </a:lnTo>
                  <a:lnTo>
                    <a:pt x="132" y="650"/>
                  </a:lnTo>
                  <a:lnTo>
                    <a:pt x="130" y="655"/>
                  </a:lnTo>
                  <a:lnTo>
                    <a:pt x="127" y="662"/>
                  </a:lnTo>
                  <a:lnTo>
                    <a:pt x="126" y="668"/>
                  </a:lnTo>
                  <a:lnTo>
                    <a:pt x="126" y="668"/>
                  </a:lnTo>
                  <a:lnTo>
                    <a:pt x="127" y="675"/>
                  </a:lnTo>
                  <a:lnTo>
                    <a:pt x="130" y="681"/>
                  </a:lnTo>
                  <a:lnTo>
                    <a:pt x="132" y="687"/>
                  </a:lnTo>
                  <a:lnTo>
                    <a:pt x="136" y="691"/>
                  </a:lnTo>
                  <a:lnTo>
                    <a:pt x="140" y="695"/>
                  </a:lnTo>
                  <a:lnTo>
                    <a:pt x="146" y="697"/>
                  </a:lnTo>
                  <a:lnTo>
                    <a:pt x="152" y="699"/>
                  </a:lnTo>
                  <a:lnTo>
                    <a:pt x="158" y="701"/>
                  </a:lnTo>
                  <a:lnTo>
                    <a:pt x="604" y="701"/>
                  </a:lnTo>
                  <a:lnTo>
                    <a:pt x="604" y="701"/>
                  </a:lnTo>
                  <a:lnTo>
                    <a:pt x="610" y="699"/>
                  </a:lnTo>
                  <a:lnTo>
                    <a:pt x="616" y="697"/>
                  </a:lnTo>
                  <a:lnTo>
                    <a:pt x="621" y="695"/>
                  </a:lnTo>
                  <a:lnTo>
                    <a:pt x="626" y="691"/>
                  </a:lnTo>
                  <a:lnTo>
                    <a:pt x="630" y="687"/>
                  </a:lnTo>
                  <a:lnTo>
                    <a:pt x="633" y="681"/>
                  </a:lnTo>
                  <a:lnTo>
                    <a:pt x="635" y="675"/>
                  </a:lnTo>
                  <a:lnTo>
                    <a:pt x="636" y="668"/>
                  </a:lnTo>
                  <a:lnTo>
                    <a:pt x="636" y="668"/>
                  </a:lnTo>
                  <a:lnTo>
                    <a:pt x="635" y="662"/>
                  </a:lnTo>
                  <a:lnTo>
                    <a:pt x="633" y="655"/>
                  </a:lnTo>
                  <a:lnTo>
                    <a:pt x="630" y="650"/>
                  </a:lnTo>
                  <a:lnTo>
                    <a:pt x="626" y="646"/>
                  </a:lnTo>
                  <a:lnTo>
                    <a:pt x="621" y="642"/>
                  </a:lnTo>
                  <a:lnTo>
                    <a:pt x="616" y="639"/>
                  </a:lnTo>
                  <a:lnTo>
                    <a:pt x="610" y="637"/>
                  </a:lnTo>
                  <a:lnTo>
                    <a:pt x="604" y="636"/>
                  </a:lnTo>
                  <a:lnTo>
                    <a:pt x="604" y="636"/>
                  </a:lnTo>
                  <a:close/>
                  <a:moveTo>
                    <a:pt x="604" y="764"/>
                  </a:moveTo>
                  <a:lnTo>
                    <a:pt x="158" y="764"/>
                  </a:lnTo>
                  <a:lnTo>
                    <a:pt x="158" y="764"/>
                  </a:lnTo>
                  <a:lnTo>
                    <a:pt x="152" y="765"/>
                  </a:lnTo>
                  <a:lnTo>
                    <a:pt x="146" y="766"/>
                  </a:lnTo>
                  <a:lnTo>
                    <a:pt x="140" y="769"/>
                  </a:lnTo>
                  <a:lnTo>
                    <a:pt x="136" y="773"/>
                  </a:lnTo>
                  <a:lnTo>
                    <a:pt x="132" y="778"/>
                  </a:lnTo>
                  <a:lnTo>
                    <a:pt x="130" y="783"/>
                  </a:lnTo>
                  <a:lnTo>
                    <a:pt x="127" y="790"/>
                  </a:lnTo>
                  <a:lnTo>
                    <a:pt x="126" y="796"/>
                  </a:lnTo>
                  <a:lnTo>
                    <a:pt x="126" y="796"/>
                  </a:lnTo>
                  <a:lnTo>
                    <a:pt x="127" y="802"/>
                  </a:lnTo>
                  <a:lnTo>
                    <a:pt x="130" y="808"/>
                  </a:lnTo>
                  <a:lnTo>
                    <a:pt x="132" y="813"/>
                  </a:lnTo>
                  <a:lnTo>
                    <a:pt x="136" y="819"/>
                  </a:lnTo>
                  <a:lnTo>
                    <a:pt x="140" y="822"/>
                  </a:lnTo>
                  <a:lnTo>
                    <a:pt x="146" y="825"/>
                  </a:lnTo>
                  <a:lnTo>
                    <a:pt x="152" y="827"/>
                  </a:lnTo>
                  <a:lnTo>
                    <a:pt x="158" y="827"/>
                  </a:lnTo>
                  <a:lnTo>
                    <a:pt x="604" y="827"/>
                  </a:lnTo>
                  <a:lnTo>
                    <a:pt x="604" y="827"/>
                  </a:lnTo>
                  <a:lnTo>
                    <a:pt x="610" y="827"/>
                  </a:lnTo>
                  <a:lnTo>
                    <a:pt x="616" y="825"/>
                  </a:lnTo>
                  <a:lnTo>
                    <a:pt x="621" y="822"/>
                  </a:lnTo>
                  <a:lnTo>
                    <a:pt x="626" y="819"/>
                  </a:lnTo>
                  <a:lnTo>
                    <a:pt x="630" y="813"/>
                  </a:lnTo>
                  <a:lnTo>
                    <a:pt x="633" y="808"/>
                  </a:lnTo>
                  <a:lnTo>
                    <a:pt x="635" y="802"/>
                  </a:lnTo>
                  <a:lnTo>
                    <a:pt x="636" y="796"/>
                  </a:lnTo>
                  <a:lnTo>
                    <a:pt x="636" y="796"/>
                  </a:lnTo>
                  <a:lnTo>
                    <a:pt x="635" y="790"/>
                  </a:lnTo>
                  <a:lnTo>
                    <a:pt x="633" y="783"/>
                  </a:lnTo>
                  <a:lnTo>
                    <a:pt x="630" y="778"/>
                  </a:lnTo>
                  <a:lnTo>
                    <a:pt x="626" y="773"/>
                  </a:lnTo>
                  <a:lnTo>
                    <a:pt x="621" y="769"/>
                  </a:lnTo>
                  <a:lnTo>
                    <a:pt x="616" y="766"/>
                  </a:lnTo>
                  <a:lnTo>
                    <a:pt x="610" y="765"/>
                  </a:lnTo>
                  <a:lnTo>
                    <a:pt x="604" y="764"/>
                  </a:lnTo>
                  <a:lnTo>
                    <a:pt x="604" y="764"/>
                  </a:ln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组 39"/>
          <p:cNvGrpSpPr/>
          <p:nvPr/>
        </p:nvGrpSpPr>
        <p:grpSpPr>
          <a:xfrm>
            <a:off x="7119815" y="2526711"/>
            <a:ext cx="816000" cy="816000"/>
            <a:chOff x="7119815" y="2526711"/>
            <a:chExt cx="816000" cy="816000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DD418ABC-90C4-4B68-81E8-68AED3428A04}"/>
                </a:ext>
              </a:extLst>
            </p:cNvPr>
            <p:cNvSpPr/>
            <p:nvPr/>
          </p:nvSpPr>
          <p:spPr>
            <a:xfrm>
              <a:off x="7119815" y="2526711"/>
              <a:ext cx="816000" cy="8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Freeform 110">
              <a:extLst>
                <a:ext uri="{FF2B5EF4-FFF2-40B4-BE49-F238E27FC236}">
                  <a16:creationId xmlns="" xmlns:a16="http://schemas.microsoft.com/office/drawing/2014/main" id="{9E0069C5-5BA7-4F21-BFAB-47F7AC2147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5890" y="2772786"/>
              <a:ext cx="323850" cy="323850"/>
            </a:xfrm>
            <a:custGeom>
              <a:avLst/>
              <a:gdLst>
                <a:gd name="T0" fmla="*/ 279 w 1017"/>
                <a:gd name="T1" fmla="*/ 354 h 1017"/>
                <a:gd name="T2" fmla="*/ 241 w 1017"/>
                <a:gd name="T3" fmla="*/ 577 h 1017"/>
                <a:gd name="T4" fmla="*/ 453 w 1017"/>
                <a:gd name="T5" fmla="*/ 779 h 1017"/>
                <a:gd name="T6" fmla="*/ 703 w 1017"/>
                <a:gd name="T7" fmla="*/ 702 h 1017"/>
                <a:gd name="T8" fmla="*/ 779 w 1017"/>
                <a:gd name="T9" fmla="*/ 452 h 1017"/>
                <a:gd name="T10" fmla="*/ 563 w 1017"/>
                <a:gd name="T11" fmla="*/ 238 h 1017"/>
                <a:gd name="T12" fmla="*/ 322 w 1017"/>
                <a:gd name="T13" fmla="*/ 609 h 1017"/>
                <a:gd name="T14" fmla="*/ 426 w 1017"/>
                <a:gd name="T15" fmla="*/ 312 h 1017"/>
                <a:gd name="T16" fmla="*/ 711 w 1017"/>
                <a:gd name="T17" fmla="*/ 445 h 1017"/>
                <a:gd name="T18" fmla="*/ 550 w 1017"/>
                <a:gd name="T19" fmla="*/ 716 h 1017"/>
                <a:gd name="T20" fmla="*/ 913 w 1017"/>
                <a:gd name="T21" fmla="*/ 533 h 1017"/>
                <a:gd name="T22" fmla="*/ 972 w 1017"/>
                <a:gd name="T23" fmla="*/ 421 h 1017"/>
                <a:gd name="T24" fmla="*/ 985 w 1017"/>
                <a:gd name="T25" fmla="*/ 290 h 1017"/>
                <a:gd name="T26" fmla="*/ 883 w 1017"/>
                <a:gd name="T27" fmla="*/ 246 h 1017"/>
                <a:gd name="T28" fmla="*/ 770 w 1017"/>
                <a:gd name="T29" fmla="*/ 190 h 1017"/>
                <a:gd name="T30" fmla="*/ 788 w 1017"/>
                <a:gd name="T31" fmla="*/ 73 h 1017"/>
                <a:gd name="T32" fmla="*/ 611 w 1017"/>
                <a:gd name="T33" fmla="*/ 5 h 1017"/>
                <a:gd name="T34" fmla="*/ 533 w 1017"/>
                <a:gd name="T35" fmla="*/ 104 h 1017"/>
                <a:gd name="T36" fmla="*/ 422 w 1017"/>
                <a:gd name="T37" fmla="*/ 44 h 1017"/>
                <a:gd name="T38" fmla="*/ 291 w 1017"/>
                <a:gd name="T39" fmla="*/ 32 h 1017"/>
                <a:gd name="T40" fmla="*/ 247 w 1017"/>
                <a:gd name="T41" fmla="*/ 134 h 1017"/>
                <a:gd name="T42" fmla="*/ 190 w 1017"/>
                <a:gd name="T43" fmla="*/ 245 h 1017"/>
                <a:gd name="T44" fmla="*/ 73 w 1017"/>
                <a:gd name="T45" fmla="*/ 227 h 1017"/>
                <a:gd name="T46" fmla="*/ 5 w 1017"/>
                <a:gd name="T47" fmla="*/ 404 h 1017"/>
                <a:gd name="T48" fmla="*/ 104 w 1017"/>
                <a:gd name="T49" fmla="*/ 484 h 1017"/>
                <a:gd name="T50" fmla="*/ 44 w 1017"/>
                <a:gd name="T51" fmla="*/ 594 h 1017"/>
                <a:gd name="T52" fmla="*/ 32 w 1017"/>
                <a:gd name="T53" fmla="*/ 725 h 1017"/>
                <a:gd name="T54" fmla="*/ 134 w 1017"/>
                <a:gd name="T55" fmla="*/ 770 h 1017"/>
                <a:gd name="T56" fmla="*/ 246 w 1017"/>
                <a:gd name="T57" fmla="*/ 826 h 1017"/>
                <a:gd name="T58" fmla="*/ 227 w 1017"/>
                <a:gd name="T59" fmla="*/ 943 h 1017"/>
                <a:gd name="T60" fmla="*/ 400 w 1017"/>
                <a:gd name="T61" fmla="*/ 1014 h 1017"/>
                <a:gd name="T62" fmla="*/ 468 w 1017"/>
                <a:gd name="T63" fmla="*/ 918 h 1017"/>
                <a:gd name="T64" fmla="*/ 588 w 1017"/>
                <a:gd name="T65" fmla="*/ 957 h 1017"/>
                <a:gd name="T66" fmla="*/ 691 w 1017"/>
                <a:gd name="T67" fmla="*/ 999 h 1017"/>
                <a:gd name="T68" fmla="*/ 776 w 1017"/>
                <a:gd name="T69" fmla="*/ 898 h 1017"/>
                <a:gd name="T70" fmla="*/ 811 w 1017"/>
                <a:gd name="T71" fmla="*/ 776 h 1017"/>
                <a:gd name="T72" fmla="*/ 937 w 1017"/>
                <a:gd name="T73" fmla="*/ 790 h 1017"/>
                <a:gd name="T74" fmla="*/ 1014 w 1017"/>
                <a:gd name="T75" fmla="*/ 618 h 1017"/>
                <a:gd name="T76" fmla="*/ 816 w 1017"/>
                <a:gd name="T77" fmla="*/ 707 h 1017"/>
                <a:gd name="T78" fmla="*/ 702 w 1017"/>
                <a:gd name="T79" fmla="*/ 852 h 1017"/>
                <a:gd name="T80" fmla="*/ 596 w 1017"/>
                <a:gd name="T81" fmla="*/ 873 h 1017"/>
                <a:gd name="T82" fmla="*/ 411 w 1017"/>
                <a:gd name="T83" fmla="*/ 881 h 1017"/>
                <a:gd name="T84" fmla="*/ 313 w 1017"/>
                <a:gd name="T85" fmla="*/ 840 h 1017"/>
                <a:gd name="T86" fmla="*/ 161 w 1017"/>
                <a:gd name="T87" fmla="*/ 701 h 1017"/>
                <a:gd name="T88" fmla="*/ 143 w 1017"/>
                <a:gd name="T89" fmla="*/ 596 h 1017"/>
                <a:gd name="T90" fmla="*/ 136 w 1017"/>
                <a:gd name="T91" fmla="*/ 411 h 1017"/>
                <a:gd name="T92" fmla="*/ 176 w 1017"/>
                <a:gd name="T93" fmla="*/ 314 h 1017"/>
                <a:gd name="T94" fmla="*/ 314 w 1017"/>
                <a:gd name="T95" fmla="*/ 165 h 1017"/>
                <a:gd name="T96" fmla="*/ 420 w 1017"/>
                <a:gd name="T97" fmla="*/ 142 h 1017"/>
                <a:gd name="T98" fmla="*/ 605 w 1017"/>
                <a:gd name="T99" fmla="*/ 136 h 1017"/>
                <a:gd name="T100" fmla="*/ 703 w 1017"/>
                <a:gd name="T101" fmla="*/ 176 h 1017"/>
                <a:gd name="T102" fmla="*/ 855 w 1017"/>
                <a:gd name="T103" fmla="*/ 314 h 1017"/>
                <a:gd name="T104" fmla="*/ 873 w 1017"/>
                <a:gd name="T105" fmla="*/ 420 h 1017"/>
                <a:gd name="T106" fmla="*/ 881 w 1017"/>
                <a:gd name="T107" fmla="*/ 605 h 1017"/>
                <a:gd name="T108" fmla="*/ 449 w 1017"/>
                <a:gd name="T109" fmla="*/ 369 h 1017"/>
                <a:gd name="T110" fmla="*/ 375 w 1017"/>
                <a:gd name="T111" fmla="*/ 580 h 1017"/>
                <a:gd name="T112" fmla="*/ 592 w 1017"/>
                <a:gd name="T113" fmla="*/ 633 h 1017"/>
                <a:gd name="T114" fmla="*/ 624 w 1017"/>
                <a:gd name="T115" fmla="*/ 412 h 1017"/>
                <a:gd name="T116" fmla="*/ 454 w 1017"/>
                <a:gd name="T117" fmla="*/ 531 h 1017"/>
                <a:gd name="T118" fmla="*/ 563 w 1017"/>
                <a:gd name="T119" fmla="*/ 48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7" h="1017">
                  <a:moveTo>
                    <a:pt x="508" y="231"/>
                  </a:moveTo>
                  <a:lnTo>
                    <a:pt x="508" y="231"/>
                  </a:lnTo>
                  <a:lnTo>
                    <a:pt x="493" y="232"/>
                  </a:lnTo>
                  <a:lnTo>
                    <a:pt x="479" y="234"/>
                  </a:lnTo>
                  <a:lnTo>
                    <a:pt x="466" y="235"/>
                  </a:lnTo>
                  <a:lnTo>
                    <a:pt x="453" y="238"/>
                  </a:lnTo>
                  <a:lnTo>
                    <a:pt x="439" y="241"/>
                  </a:lnTo>
                  <a:lnTo>
                    <a:pt x="426" y="244"/>
                  </a:lnTo>
                  <a:lnTo>
                    <a:pt x="413" y="249"/>
                  </a:lnTo>
                  <a:lnTo>
                    <a:pt x="401" y="254"/>
                  </a:lnTo>
                  <a:lnTo>
                    <a:pt x="388" y="259"/>
                  </a:lnTo>
                  <a:lnTo>
                    <a:pt x="376" y="266"/>
                  </a:lnTo>
                  <a:lnTo>
                    <a:pt x="365" y="272"/>
                  </a:lnTo>
                  <a:lnTo>
                    <a:pt x="354" y="279"/>
                  </a:lnTo>
                  <a:lnTo>
                    <a:pt x="332" y="295"/>
                  </a:lnTo>
                  <a:lnTo>
                    <a:pt x="313" y="313"/>
                  </a:lnTo>
                  <a:lnTo>
                    <a:pt x="295" y="332"/>
                  </a:lnTo>
                  <a:lnTo>
                    <a:pt x="279" y="354"/>
                  </a:lnTo>
                  <a:lnTo>
                    <a:pt x="272" y="364"/>
                  </a:lnTo>
                  <a:lnTo>
                    <a:pt x="266" y="376"/>
                  </a:lnTo>
                  <a:lnTo>
                    <a:pt x="260" y="388"/>
                  </a:lnTo>
                  <a:lnTo>
                    <a:pt x="254" y="401"/>
                  </a:lnTo>
                  <a:lnTo>
                    <a:pt x="249" y="413"/>
                  </a:lnTo>
                  <a:lnTo>
                    <a:pt x="244" y="426"/>
                  </a:lnTo>
                  <a:lnTo>
                    <a:pt x="241" y="438"/>
                  </a:lnTo>
                  <a:lnTo>
                    <a:pt x="238" y="452"/>
                  </a:lnTo>
                  <a:lnTo>
                    <a:pt x="235" y="466"/>
                  </a:lnTo>
                  <a:lnTo>
                    <a:pt x="234" y="479"/>
                  </a:lnTo>
                  <a:lnTo>
                    <a:pt x="233" y="493"/>
                  </a:lnTo>
                  <a:lnTo>
                    <a:pt x="232" y="508"/>
                  </a:lnTo>
                  <a:lnTo>
                    <a:pt x="232" y="508"/>
                  </a:lnTo>
                  <a:lnTo>
                    <a:pt x="233" y="522"/>
                  </a:lnTo>
                  <a:lnTo>
                    <a:pt x="234" y="536"/>
                  </a:lnTo>
                  <a:lnTo>
                    <a:pt x="235" y="550"/>
                  </a:lnTo>
                  <a:lnTo>
                    <a:pt x="238" y="563"/>
                  </a:lnTo>
                  <a:lnTo>
                    <a:pt x="241" y="577"/>
                  </a:lnTo>
                  <a:lnTo>
                    <a:pt x="244" y="590"/>
                  </a:lnTo>
                  <a:lnTo>
                    <a:pt x="249" y="603"/>
                  </a:lnTo>
                  <a:lnTo>
                    <a:pt x="254" y="616"/>
                  </a:lnTo>
                  <a:lnTo>
                    <a:pt x="260" y="627"/>
                  </a:lnTo>
                  <a:lnTo>
                    <a:pt x="266" y="639"/>
                  </a:lnTo>
                  <a:lnTo>
                    <a:pt x="272" y="651"/>
                  </a:lnTo>
                  <a:lnTo>
                    <a:pt x="279" y="662"/>
                  </a:lnTo>
                  <a:lnTo>
                    <a:pt x="295" y="683"/>
                  </a:lnTo>
                  <a:lnTo>
                    <a:pt x="313" y="702"/>
                  </a:lnTo>
                  <a:lnTo>
                    <a:pt x="332" y="721"/>
                  </a:lnTo>
                  <a:lnTo>
                    <a:pt x="354" y="737"/>
                  </a:lnTo>
                  <a:lnTo>
                    <a:pt x="376" y="751"/>
                  </a:lnTo>
                  <a:lnTo>
                    <a:pt x="388" y="756"/>
                  </a:lnTo>
                  <a:lnTo>
                    <a:pt x="401" y="763"/>
                  </a:lnTo>
                  <a:lnTo>
                    <a:pt x="413" y="767"/>
                  </a:lnTo>
                  <a:lnTo>
                    <a:pt x="426" y="771"/>
                  </a:lnTo>
                  <a:lnTo>
                    <a:pt x="439" y="775"/>
                  </a:lnTo>
                  <a:lnTo>
                    <a:pt x="453" y="779"/>
                  </a:lnTo>
                  <a:lnTo>
                    <a:pt x="466" y="781"/>
                  </a:lnTo>
                  <a:lnTo>
                    <a:pt x="479" y="783"/>
                  </a:lnTo>
                  <a:lnTo>
                    <a:pt x="493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22" y="784"/>
                  </a:lnTo>
                  <a:lnTo>
                    <a:pt x="536" y="783"/>
                  </a:lnTo>
                  <a:lnTo>
                    <a:pt x="550" y="781"/>
                  </a:lnTo>
                  <a:lnTo>
                    <a:pt x="563" y="779"/>
                  </a:lnTo>
                  <a:lnTo>
                    <a:pt x="577" y="775"/>
                  </a:lnTo>
                  <a:lnTo>
                    <a:pt x="590" y="771"/>
                  </a:lnTo>
                  <a:lnTo>
                    <a:pt x="603" y="767"/>
                  </a:lnTo>
                  <a:lnTo>
                    <a:pt x="616" y="763"/>
                  </a:lnTo>
                  <a:lnTo>
                    <a:pt x="628" y="756"/>
                  </a:lnTo>
                  <a:lnTo>
                    <a:pt x="639" y="751"/>
                  </a:lnTo>
                  <a:lnTo>
                    <a:pt x="662" y="737"/>
                  </a:lnTo>
                  <a:lnTo>
                    <a:pt x="683" y="721"/>
                  </a:lnTo>
                  <a:lnTo>
                    <a:pt x="703" y="702"/>
                  </a:lnTo>
                  <a:lnTo>
                    <a:pt x="721" y="683"/>
                  </a:lnTo>
                  <a:lnTo>
                    <a:pt x="737" y="662"/>
                  </a:lnTo>
                  <a:lnTo>
                    <a:pt x="751" y="639"/>
                  </a:lnTo>
                  <a:lnTo>
                    <a:pt x="756" y="627"/>
                  </a:lnTo>
                  <a:lnTo>
                    <a:pt x="763" y="616"/>
                  </a:lnTo>
                  <a:lnTo>
                    <a:pt x="767" y="603"/>
                  </a:lnTo>
                  <a:lnTo>
                    <a:pt x="771" y="590"/>
                  </a:lnTo>
                  <a:lnTo>
                    <a:pt x="776" y="577"/>
                  </a:lnTo>
                  <a:lnTo>
                    <a:pt x="779" y="563"/>
                  </a:lnTo>
                  <a:lnTo>
                    <a:pt x="781" y="550"/>
                  </a:lnTo>
                  <a:lnTo>
                    <a:pt x="782" y="536"/>
                  </a:lnTo>
                  <a:lnTo>
                    <a:pt x="783" y="522"/>
                  </a:lnTo>
                  <a:lnTo>
                    <a:pt x="784" y="508"/>
                  </a:lnTo>
                  <a:lnTo>
                    <a:pt x="784" y="508"/>
                  </a:lnTo>
                  <a:lnTo>
                    <a:pt x="783" y="493"/>
                  </a:lnTo>
                  <a:lnTo>
                    <a:pt x="782" y="479"/>
                  </a:lnTo>
                  <a:lnTo>
                    <a:pt x="781" y="466"/>
                  </a:lnTo>
                  <a:lnTo>
                    <a:pt x="779" y="452"/>
                  </a:lnTo>
                  <a:lnTo>
                    <a:pt x="776" y="438"/>
                  </a:lnTo>
                  <a:lnTo>
                    <a:pt x="771" y="426"/>
                  </a:lnTo>
                  <a:lnTo>
                    <a:pt x="767" y="413"/>
                  </a:lnTo>
                  <a:lnTo>
                    <a:pt x="763" y="401"/>
                  </a:lnTo>
                  <a:lnTo>
                    <a:pt x="756" y="388"/>
                  </a:lnTo>
                  <a:lnTo>
                    <a:pt x="751" y="376"/>
                  </a:lnTo>
                  <a:lnTo>
                    <a:pt x="737" y="354"/>
                  </a:lnTo>
                  <a:lnTo>
                    <a:pt x="721" y="332"/>
                  </a:lnTo>
                  <a:lnTo>
                    <a:pt x="703" y="313"/>
                  </a:lnTo>
                  <a:lnTo>
                    <a:pt x="683" y="295"/>
                  </a:lnTo>
                  <a:lnTo>
                    <a:pt x="662" y="279"/>
                  </a:lnTo>
                  <a:lnTo>
                    <a:pt x="639" y="266"/>
                  </a:lnTo>
                  <a:lnTo>
                    <a:pt x="628" y="259"/>
                  </a:lnTo>
                  <a:lnTo>
                    <a:pt x="616" y="254"/>
                  </a:lnTo>
                  <a:lnTo>
                    <a:pt x="603" y="249"/>
                  </a:lnTo>
                  <a:lnTo>
                    <a:pt x="590" y="244"/>
                  </a:lnTo>
                  <a:lnTo>
                    <a:pt x="577" y="241"/>
                  </a:lnTo>
                  <a:lnTo>
                    <a:pt x="563" y="238"/>
                  </a:lnTo>
                  <a:lnTo>
                    <a:pt x="550" y="235"/>
                  </a:lnTo>
                  <a:lnTo>
                    <a:pt x="536" y="234"/>
                  </a:lnTo>
                  <a:lnTo>
                    <a:pt x="522" y="232"/>
                  </a:lnTo>
                  <a:lnTo>
                    <a:pt x="508" y="231"/>
                  </a:lnTo>
                  <a:lnTo>
                    <a:pt x="508" y="231"/>
                  </a:lnTo>
                  <a:close/>
                  <a:moveTo>
                    <a:pt x="508" y="721"/>
                  </a:moveTo>
                  <a:lnTo>
                    <a:pt x="508" y="721"/>
                  </a:lnTo>
                  <a:lnTo>
                    <a:pt x="486" y="720"/>
                  </a:lnTo>
                  <a:lnTo>
                    <a:pt x="466" y="716"/>
                  </a:lnTo>
                  <a:lnTo>
                    <a:pt x="445" y="711"/>
                  </a:lnTo>
                  <a:lnTo>
                    <a:pt x="426" y="704"/>
                  </a:lnTo>
                  <a:lnTo>
                    <a:pt x="407" y="695"/>
                  </a:lnTo>
                  <a:lnTo>
                    <a:pt x="389" y="684"/>
                  </a:lnTo>
                  <a:lnTo>
                    <a:pt x="373" y="671"/>
                  </a:lnTo>
                  <a:lnTo>
                    <a:pt x="358" y="658"/>
                  </a:lnTo>
                  <a:lnTo>
                    <a:pt x="344" y="642"/>
                  </a:lnTo>
                  <a:lnTo>
                    <a:pt x="332" y="626"/>
                  </a:lnTo>
                  <a:lnTo>
                    <a:pt x="322" y="609"/>
                  </a:lnTo>
                  <a:lnTo>
                    <a:pt x="312" y="591"/>
                  </a:lnTo>
                  <a:lnTo>
                    <a:pt x="306" y="570"/>
                  </a:lnTo>
                  <a:lnTo>
                    <a:pt x="300" y="550"/>
                  </a:lnTo>
                  <a:lnTo>
                    <a:pt x="297" y="530"/>
                  </a:lnTo>
                  <a:lnTo>
                    <a:pt x="296" y="508"/>
                  </a:lnTo>
                  <a:lnTo>
                    <a:pt x="296" y="508"/>
                  </a:lnTo>
                  <a:lnTo>
                    <a:pt x="297" y="486"/>
                  </a:lnTo>
                  <a:lnTo>
                    <a:pt x="300" y="465"/>
                  </a:lnTo>
                  <a:lnTo>
                    <a:pt x="306" y="445"/>
                  </a:lnTo>
                  <a:lnTo>
                    <a:pt x="312" y="426"/>
                  </a:lnTo>
                  <a:lnTo>
                    <a:pt x="322" y="406"/>
                  </a:lnTo>
                  <a:lnTo>
                    <a:pt x="332" y="389"/>
                  </a:lnTo>
                  <a:lnTo>
                    <a:pt x="344" y="373"/>
                  </a:lnTo>
                  <a:lnTo>
                    <a:pt x="358" y="358"/>
                  </a:lnTo>
                  <a:lnTo>
                    <a:pt x="373" y="344"/>
                  </a:lnTo>
                  <a:lnTo>
                    <a:pt x="389" y="332"/>
                  </a:lnTo>
                  <a:lnTo>
                    <a:pt x="407" y="322"/>
                  </a:lnTo>
                  <a:lnTo>
                    <a:pt x="426" y="312"/>
                  </a:lnTo>
                  <a:lnTo>
                    <a:pt x="445" y="305"/>
                  </a:lnTo>
                  <a:lnTo>
                    <a:pt x="466" y="300"/>
                  </a:lnTo>
                  <a:lnTo>
                    <a:pt x="486" y="297"/>
                  </a:lnTo>
                  <a:lnTo>
                    <a:pt x="508" y="296"/>
                  </a:lnTo>
                  <a:lnTo>
                    <a:pt x="508" y="296"/>
                  </a:lnTo>
                  <a:lnTo>
                    <a:pt x="530" y="297"/>
                  </a:lnTo>
                  <a:lnTo>
                    <a:pt x="550" y="300"/>
                  </a:lnTo>
                  <a:lnTo>
                    <a:pt x="571" y="305"/>
                  </a:lnTo>
                  <a:lnTo>
                    <a:pt x="591" y="312"/>
                  </a:lnTo>
                  <a:lnTo>
                    <a:pt x="609" y="322"/>
                  </a:lnTo>
                  <a:lnTo>
                    <a:pt x="626" y="332"/>
                  </a:lnTo>
                  <a:lnTo>
                    <a:pt x="643" y="344"/>
                  </a:lnTo>
                  <a:lnTo>
                    <a:pt x="658" y="358"/>
                  </a:lnTo>
                  <a:lnTo>
                    <a:pt x="672" y="373"/>
                  </a:lnTo>
                  <a:lnTo>
                    <a:pt x="684" y="389"/>
                  </a:lnTo>
                  <a:lnTo>
                    <a:pt x="695" y="406"/>
                  </a:lnTo>
                  <a:lnTo>
                    <a:pt x="704" y="426"/>
                  </a:lnTo>
                  <a:lnTo>
                    <a:pt x="711" y="445"/>
                  </a:lnTo>
                  <a:lnTo>
                    <a:pt x="717" y="465"/>
                  </a:lnTo>
                  <a:lnTo>
                    <a:pt x="720" y="486"/>
                  </a:lnTo>
                  <a:lnTo>
                    <a:pt x="721" y="508"/>
                  </a:lnTo>
                  <a:lnTo>
                    <a:pt x="721" y="508"/>
                  </a:lnTo>
                  <a:lnTo>
                    <a:pt x="720" y="530"/>
                  </a:lnTo>
                  <a:lnTo>
                    <a:pt x="717" y="550"/>
                  </a:lnTo>
                  <a:lnTo>
                    <a:pt x="711" y="570"/>
                  </a:lnTo>
                  <a:lnTo>
                    <a:pt x="704" y="591"/>
                  </a:lnTo>
                  <a:lnTo>
                    <a:pt x="695" y="609"/>
                  </a:lnTo>
                  <a:lnTo>
                    <a:pt x="684" y="626"/>
                  </a:lnTo>
                  <a:lnTo>
                    <a:pt x="672" y="642"/>
                  </a:lnTo>
                  <a:lnTo>
                    <a:pt x="658" y="658"/>
                  </a:lnTo>
                  <a:lnTo>
                    <a:pt x="643" y="671"/>
                  </a:lnTo>
                  <a:lnTo>
                    <a:pt x="626" y="684"/>
                  </a:lnTo>
                  <a:lnTo>
                    <a:pt x="609" y="695"/>
                  </a:lnTo>
                  <a:lnTo>
                    <a:pt x="591" y="704"/>
                  </a:lnTo>
                  <a:lnTo>
                    <a:pt x="571" y="711"/>
                  </a:lnTo>
                  <a:lnTo>
                    <a:pt x="550" y="716"/>
                  </a:lnTo>
                  <a:lnTo>
                    <a:pt x="530" y="720"/>
                  </a:lnTo>
                  <a:lnTo>
                    <a:pt x="508" y="721"/>
                  </a:lnTo>
                  <a:lnTo>
                    <a:pt x="508" y="721"/>
                  </a:lnTo>
                  <a:close/>
                  <a:moveTo>
                    <a:pt x="989" y="598"/>
                  </a:moveTo>
                  <a:lnTo>
                    <a:pt x="989" y="598"/>
                  </a:lnTo>
                  <a:lnTo>
                    <a:pt x="981" y="596"/>
                  </a:lnTo>
                  <a:lnTo>
                    <a:pt x="972" y="594"/>
                  </a:lnTo>
                  <a:lnTo>
                    <a:pt x="964" y="591"/>
                  </a:lnTo>
                  <a:lnTo>
                    <a:pt x="957" y="588"/>
                  </a:lnTo>
                  <a:lnTo>
                    <a:pt x="950" y="583"/>
                  </a:lnTo>
                  <a:lnTo>
                    <a:pt x="944" y="579"/>
                  </a:lnTo>
                  <a:lnTo>
                    <a:pt x="938" y="574"/>
                  </a:lnTo>
                  <a:lnTo>
                    <a:pt x="932" y="567"/>
                  </a:lnTo>
                  <a:lnTo>
                    <a:pt x="927" y="562"/>
                  </a:lnTo>
                  <a:lnTo>
                    <a:pt x="923" y="554"/>
                  </a:lnTo>
                  <a:lnTo>
                    <a:pt x="918" y="548"/>
                  </a:lnTo>
                  <a:lnTo>
                    <a:pt x="915" y="540"/>
                  </a:lnTo>
                  <a:lnTo>
                    <a:pt x="913" y="533"/>
                  </a:lnTo>
                  <a:lnTo>
                    <a:pt x="911" y="524"/>
                  </a:lnTo>
                  <a:lnTo>
                    <a:pt x="910" y="517"/>
                  </a:lnTo>
                  <a:lnTo>
                    <a:pt x="909" y="508"/>
                  </a:lnTo>
                  <a:lnTo>
                    <a:pt x="909" y="508"/>
                  </a:lnTo>
                  <a:lnTo>
                    <a:pt x="910" y="500"/>
                  </a:lnTo>
                  <a:lnTo>
                    <a:pt x="911" y="491"/>
                  </a:lnTo>
                  <a:lnTo>
                    <a:pt x="913" y="484"/>
                  </a:lnTo>
                  <a:lnTo>
                    <a:pt x="915" y="475"/>
                  </a:lnTo>
                  <a:lnTo>
                    <a:pt x="918" y="469"/>
                  </a:lnTo>
                  <a:lnTo>
                    <a:pt x="923" y="461"/>
                  </a:lnTo>
                  <a:lnTo>
                    <a:pt x="927" y="455"/>
                  </a:lnTo>
                  <a:lnTo>
                    <a:pt x="932" y="448"/>
                  </a:lnTo>
                  <a:lnTo>
                    <a:pt x="938" y="442"/>
                  </a:lnTo>
                  <a:lnTo>
                    <a:pt x="944" y="437"/>
                  </a:lnTo>
                  <a:lnTo>
                    <a:pt x="950" y="432"/>
                  </a:lnTo>
                  <a:lnTo>
                    <a:pt x="957" y="428"/>
                  </a:lnTo>
                  <a:lnTo>
                    <a:pt x="964" y="425"/>
                  </a:lnTo>
                  <a:lnTo>
                    <a:pt x="972" y="421"/>
                  </a:lnTo>
                  <a:lnTo>
                    <a:pt x="981" y="419"/>
                  </a:lnTo>
                  <a:lnTo>
                    <a:pt x="989" y="418"/>
                  </a:lnTo>
                  <a:lnTo>
                    <a:pt x="989" y="418"/>
                  </a:lnTo>
                  <a:lnTo>
                    <a:pt x="996" y="416"/>
                  </a:lnTo>
                  <a:lnTo>
                    <a:pt x="1001" y="414"/>
                  </a:lnTo>
                  <a:lnTo>
                    <a:pt x="1006" y="410"/>
                  </a:lnTo>
                  <a:lnTo>
                    <a:pt x="1011" y="404"/>
                  </a:lnTo>
                  <a:lnTo>
                    <a:pt x="1011" y="404"/>
                  </a:lnTo>
                  <a:lnTo>
                    <a:pt x="1014" y="399"/>
                  </a:lnTo>
                  <a:lnTo>
                    <a:pt x="1016" y="392"/>
                  </a:lnTo>
                  <a:lnTo>
                    <a:pt x="1017" y="385"/>
                  </a:lnTo>
                  <a:lnTo>
                    <a:pt x="1016" y="378"/>
                  </a:lnTo>
                  <a:lnTo>
                    <a:pt x="1016" y="378"/>
                  </a:lnTo>
                  <a:lnTo>
                    <a:pt x="1011" y="360"/>
                  </a:lnTo>
                  <a:lnTo>
                    <a:pt x="1005" y="343"/>
                  </a:lnTo>
                  <a:lnTo>
                    <a:pt x="999" y="325"/>
                  </a:lnTo>
                  <a:lnTo>
                    <a:pt x="992" y="308"/>
                  </a:lnTo>
                  <a:lnTo>
                    <a:pt x="985" y="290"/>
                  </a:lnTo>
                  <a:lnTo>
                    <a:pt x="976" y="273"/>
                  </a:lnTo>
                  <a:lnTo>
                    <a:pt x="968" y="257"/>
                  </a:lnTo>
                  <a:lnTo>
                    <a:pt x="958" y="240"/>
                  </a:lnTo>
                  <a:lnTo>
                    <a:pt x="958" y="240"/>
                  </a:lnTo>
                  <a:lnTo>
                    <a:pt x="955" y="235"/>
                  </a:lnTo>
                  <a:lnTo>
                    <a:pt x="949" y="230"/>
                  </a:lnTo>
                  <a:lnTo>
                    <a:pt x="943" y="227"/>
                  </a:lnTo>
                  <a:lnTo>
                    <a:pt x="937" y="225"/>
                  </a:lnTo>
                  <a:lnTo>
                    <a:pt x="937" y="225"/>
                  </a:lnTo>
                  <a:lnTo>
                    <a:pt x="930" y="225"/>
                  </a:lnTo>
                  <a:lnTo>
                    <a:pt x="924" y="226"/>
                  </a:lnTo>
                  <a:lnTo>
                    <a:pt x="917" y="228"/>
                  </a:lnTo>
                  <a:lnTo>
                    <a:pt x="912" y="231"/>
                  </a:lnTo>
                  <a:lnTo>
                    <a:pt x="912" y="231"/>
                  </a:lnTo>
                  <a:lnTo>
                    <a:pt x="904" y="237"/>
                  </a:lnTo>
                  <a:lnTo>
                    <a:pt x="898" y="240"/>
                  </a:lnTo>
                  <a:lnTo>
                    <a:pt x="890" y="243"/>
                  </a:lnTo>
                  <a:lnTo>
                    <a:pt x="883" y="246"/>
                  </a:lnTo>
                  <a:lnTo>
                    <a:pt x="874" y="249"/>
                  </a:lnTo>
                  <a:lnTo>
                    <a:pt x="867" y="250"/>
                  </a:lnTo>
                  <a:lnTo>
                    <a:pt x="858" y="250"/>
                  </a:lnTo>
                  <a:lnTo>
                    <a:pt x="851" y="250"/>
                  </a:lnTo>
                  <a:lnTo>
                    <a:pt x="842" y="249"/>
                  </a:lnTo>
                  <a:lnTo>
                    <a:pt x="835" y="248"/>
                  </a:lnTo>
                  <a:lnTo>
                    <a:pt x="826" y="245"/>
                  </a:lnTo>
                  <a:lnTo>
                    <a:pt x="819" y="242"/>
                  </a:lnTo>
                  <a:lnTo>
                    <a:pt x="811" y="239"/>
                  </a:lnTo>
                  <a:lnTo>
                    <a:pt x="805" y="235"/>
                  </a:lnTo>
                  <a:lnTo>
                    <a:pt x="798" y="229"/>
                  </a:lnTo>
                  <a:lnTo>
                    <a:pt x="792" y="224"/>
                  </a:lnTo>
                  <a:lnTo>
                    <a:pt x="792" y="224"/>
                  </a:lnTo>
                  <a:lnTo>
                    <a:pt x="786" y="217"/>
                  </a:lnTo>
                  <a:lnTo>
                    <a:pt x="781" y="211"/>
                  </a:lnTo>
                  <a:lnTo>
                    <a:pt x="777" y="205"/>
                  </a:lnTo>
                  <a:lnTo>
                    <a:pt x="773" y="197"/>
                  </a:lnTo>
                  <a:lnTo>
                    <a:pt x="770" y="190"/>
                  </a:lnTo>
                  <a:lnTo>
                    <a:pt x="768" y="182"/>
                  </a:lnTo>
                  <a:lnTo>
                    <a:pt x="766" y="173"/>
                  </a:lnTo>
                  <a:lnTo>
                    <a:pt x="766" y="166"/>
                  </a:lnTo>
                  <a:lnTo>
                    <a:pt x="765" y="157"/>
                  </a:lnTo>
                  <a:lnTo>
                    <a:pt x="766" y="150"/>
                  </a:lnTo>
                  <a:lnTo>
                    <a:pt x="767" y="141"/>
                  </a:lnTo>
                  <a:lnTo>
                    <a:pt x="769" y="134"/>
                  </a:lnTo>
                  <a:lnTo>
                    <a:pt x="772" y="126"/>
                  </a:lnTo>
                  <a:lnTo>
                    <a:pt x="776" y="119"/>
                  </a:lnTo>
                  <a:lnTo>
                    <a:pt x="780" y="111"/>
                  </a:lnTo>
                  <a:lnTo>
                    <a:pt x="784" y="105"/>
                  </a:lnTo>
                  <a:lnTo>
                    <a:pt x="784" y="105"/>
                  </a:lnTo>
                  <a:lnTo>
                    <a:pt x="787" y="98"/>
                  </a:lnTo>
                  <a:lnTo>
                    <a:pt x="791" y="92"/>
                  </a:lnTo>
                  <a:lnTo>
                    <a:pt x="791" y="86"/>
                  </a:lnTo>
                  <a:lnTo>
                    <a:pt x="791" y="79"/>
                  </a:lnTo>
                  <a:lnTo>
                    <a:pt x="791" y="79"/>
                  </a:lnTo>
                  <a:lnTo>
                    <a:pt x="788" y="73"/>
                  </a:lnTo>
                  <a:lnTo>
                    <a:pt x="785" y="66"/>
                  </a:lnTo>
                  <a:lnTo>
                    <a:pt x="781" y="62"/>
                  </a:lnTo>
                  <a:lnTo>
                    <a:pt x="776" y="58"/>
                  </a:lnTo>
                  <a:lnTo>
                    <a:pt x="776" y="58"/>
                  </a:lnTo>
                  <a:lnTo>
                    <a:pt x="760" y="48"/>
                  </a:lnTo>
                  <a:lnTo>
                    <a:pt x="742" y="39"/>
                  </a:lnTo>
                  <a:lnTo>
                    <a:pt x="726" y="32"/>
                  </a:lnTo>
                  <a:lnTo>
                    <a:pt x="709" y="24"/>
                  </a:lnTo>
                  <a:lnTo>
                    <a:pt x="691" y="17"/>
                  </a:lnTo>
                  <a:lnTo>
                    <a:pt x="674" y="10"/>
                  </a:lnTo>
                  <a:lnTo>
                    <a:pt x="655" y="5"/>
                  </a:lnTo>
                  <a:lnTo>
                    <a:pt x="637" y="1"/>
                  </a:lnTo>
                  <a:lnTo>
                    <a:pt x="637" y="1"/>
                  </a:lnTo>
                  <a:lnTo>
                    <a:pt x="631" y="0"/>
                  </a:lnTo>
                  <a:lnTo>
                    <a:pt x="624" y="0"/>
                  </a:lnTo>
                  <a:lnTo>
                    <a:pt x="618" y="2"/>
                  </a:lnTo>
                  <a:lnTo>
                    <a:pt x="611" y="5"/>
                  </a:lnTo>
                  <a:lnTo>
                    <a:pt x="611" y="5"/>
                  </a:lnTo>
                  <a:lnTo>
                    <a:pt x="606" y="9"/>
                  </a:lnTo>
                  <a:lnTo>
                    <a:pt x="603" y="15"/>
                  </a:lnTo>
                  <a:lnTo>
                    <a:pt x="600" y="20"/>
                  </a:lnTo>
                  <a:lnTo>
                    <a:pt x="597" y="28"/>
                  </a:lnTo>
                  <a:lnTo>
                    <a:pt x="597" y="28"/>
                  </a:lnTo>
                  <a:lnTo>
                    <a:pt x="596" y="35"/>
                  </a:lnTo>
                  <a:lnTo>
                    <a:pt x="594" y="44"/>
                  </a:lnTo>
                  <a:lnTo>
                    <a:pt x="591" y="51"/>
                  </a:lnTo>
                  <a:lnTo>
                    <a:pt x="588" y="59"/>
                  </a:lnTo>
                  <a:lnTo>
                    <a:pt x="584" y="66"/>
                  </a:lnTo>
                  <a:lnTo>
                    <a:pt x="579" y="73"/>
                  </a:lnTo>
                  <a:lnTo>
                    <a:pt x="574" y="78"/>
                  </a:lnTo>
                  <a:lnTo>
                    <a:pt x="567" y="84"/>
                  </a:lnTo>
                  <a:lnTo>
                    <a:pt x="562" y="89"/>
                  </a:lnTo>
                  <a:lnTo>
                    <a:pt x="555" y="93"/>
                  </a:lnTo>
                  <a:lnTo>
                    <a:pt x="548" y="97"/>
                  </a:lnTo>
                  <a:lnTo>
                    <a:pt x="541" y="101"/>
                  </a:lnTo>
                  <a:lnTo>
                    <a:pt x="533" y="104"/>
                  </a:lnTo>
                  <a:lnTo>
                    <a:pt x="525" y="105"/>
                  </a:lnTo>
                  <a:lnTo>
                    <a:pt x="516" y="106"/>
                  </a:lnTo>
                  <a:lnTo>
                    <a:pt x="508" y="107"/>
                  </a:lnTo>
                  <a:lnTo>
                    <a:pt x="508" y="107"/>
                  </a:lnTo>
                  <a:lnTo>
                    <a:pt x="500" y="106"/>
                  </a:lnTo>
                  <a:lnTo>
                    <a:pt x="491" y="105"/>
                  </a:lnTo>
                  <a:lnTo>
                    <a:pt x="484" y="104"/>
                  </a:lnTo>
                  <a:lnTo>
                    <a:pt x="475" y="101"/>
                  </a:lnTo>
                  <a:lnTo>
                    <a:pt x="468" y="97"/>
                  </a:lnTo>
                  <a:lnTo>
                    <a:pt x="461" y="93"/>
                  </a:lnTo>
                  <a:lnTo>
                    <a:pt x="455" y="89"/>
                  </a:lnTo>
                  <a:lnTo>
                    <a:pt x="448" y="84"/>
                  </a:lnTo>
                  <a:lnTo>
                    <a:pt x="442" y="78"/>
                  </a:lnTo>
                  <a:lnTo>
                    <a:pt x="438" y="73"/>
                  </a:lnTo>
                  <a:lnTo>
                    <a:pt x="432" y="66"/>
                  </a:lnTo>
                  <a:lnTo>
                    <a:pt x="428" y="59"/>
                  </a:lnTo>
                  <a:lnTo>
                    <a:pt x="425" y="51"/>
                  </a:lnTo>
                  <a:lnTo>
                    <a:pt x="422" y="44"/>
                  </a:lnTo>
                  <a:lnTo>
                    <a:pt x="419" y="35"/>
                  </a:lnTo>
                  <a:lnTo>
                    <a:pt x="418" y="28"/>
                  </a:lnTo>
                  <a:lnTo>
                    <a:pt x="418" y="28"/>
                  </a:lnTo>
                  <a:lnTo>
                    <a:pt x="416" y="20"/>
                  </a:lnTo>
                  <a:lnTo>
                    <a:pt x="414" y="15"/>
                  </a:lnTo>
                  <a:lnTo>
                    <a:pt x="410" y="9"/>
                  </a:lnTo>
                  <a:lnTo>
                    <a:pt x="404" y="5"/>
                  </a:lnTo>
                  <a:lnTo>
                    <a:pt x="404" y="5"/>
                  </a:lnTo>
                  <a:lnTo>
                    <a:pt x="398" y="2"/>
                  </a:lnTo>
                  <a:lnTo>
                    <a:pt x="393" y="0"/>
                  </a:lnTo>
                  <a:lnTo>
                    <a:pt x="385" y="0"/>
                  </a:lnTo>
                  <a:lnTo>
                    <a:pt x="379" y="1"/>
                  </a:lnTo>
                  <a:lnTo>
                    <a:pt x="379" y="1"/>
                  </a:lnTo>
                  <a:lnTo>
                    <a:pt x="360" y="5"/>
                  </a:lnTo>
                  <a:lnTo>
                    <a:pt x="342" y="10"/>
                  </a:lnTo>
                  <a:lnTo>
                    <a:pt x="325" y="17"/>
                  </a:lnTo>
                  <a:lnTo>
                    <a:pt x="308" y="24"/>
                  </a:lnTo>
                  <a:lnTo>
                    <a:pt x="291" y="32"/>
                  </a:lnTo>
                  <a:lnTo>
                    <a:pt x="273" y="39"/>
                  </a:lnTo>
                  <a:lnTo>
                    <a:pt x="257" y="48"/>
                  </a:lnTo>
                  <a:lnTo>
                    <a:pt x="240" y="58"/>
                  </a:lnTo>
                  <a:lnTo>
                    <a:pt x="240" y="58"/>
                  </a:lnTo>
                  <a:lnTo>
                    <a:pt x="235" y="62"/>
                  </a:lnTo>
                  <a:lnTo>
                    <a:pt x="231" y="66"/>
                  </a:lnTo>
                  <a:lnTo>
                    <a:pt x="227" y="73"/>
                  </a:lnTo>
                  <a:lnTo>
                    <a:pt x="225" y="79"/>
                  </a:lnTo>
                  <a:lnTo>
                    <a:pt x="225" y="79"/>
                  </a:lnTo>
                  <a:lnTo>
                    <a:pt x="225" y="86"/>
                  </a:lnTo>
                  <a:lnTo>
                    <a:pt x="226" y="92"/>
                  </a:lnTo>
                  <a:lnTo>
                    <a:pt x="228" y="98"/>
                  </a:lnTo>
                  <a:lnTo>
                    <a:pt x="232" y="105"/>
                  </a:lnTo>
                  <a:lnTo>
                    <a:pt x="232" y="105"/>
                  </a:lnTo>
                  <a:lnTo>
                    <a:pt x="237" y="111"/>
                  </a:lnTo>
                  <a:lnTo>
                    <a:pt x="240" y="119"/>
                  </a:lnTo>
                  <a:lnTo>
                    <a:pt x="244" y="126"/>
                  </a:lnTo>
                  <a:lnTo>
                    <a:pt x="247" y="134"/>
                  </a:lnTo>
                  <a:lnTo>
                    <a:pt x="249" y="141"/>
                  </a:lnTo>
                  <a:lnTo>
                    <a:pt x="250" y="150"/>
                  </a:lnTo>
                  <a:lnTo>
                    <a:pt x="251" y="157"/>
                  </a:lnTo>
                  <a:lnTo>
                    <a:pt x="251" y="166"/>
                  </a:lnTo>
                  <a:lnTo>
                    <a:pt x="250" y="173"/>
                  </a:lnTo>
                  <a:lnTo>
                    <a:pt x="248" y="182"/>
                  </a:lnTo>
                  <a:lnTo>
                    <a:pt x="246" y="190"/>
                  </a:lnTo>
                  <a:lnTo>
                    <a:pt x="243" y="197"/>
                  </a:lnTo>
                  <a:lnTo>
                    <a:pt x="239" y="205"/>
                  </a:lnTo>
                  <a:lnTo>
                    <a:pt x="235" y="211"/>
                  </a:lnTo>
                  <a:lnTo>
                    <a:pt x="231" y="217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19" y="229"/>
                  </a:lnTo>
                  <a:lnTo>
                    <a:pt x="211" y="235"/>
                  </a:lnTo>
                  <a:lnTo>
                    <a:pt x="205" y="239"/>
                  </a:lnTo>
                  <a:lnTo>
                    <a:pt x="197" y="242"/>
                  </a:lnTo>
                  <a:lnTo>
                    <a:pt x="190" y="245"/>
                  </a:lnTo>
                  <a:lnTo>
                    <a:pt x="182" y="248"/>
                  </a:lnTo>
                  <a:lnTo>
                    <a:pt x="174" y="249"/>
                  </a:lnTo>
                  <a:lnTo>
                    <a:pt x="166" y="250"/>
                  </a:lnTo>
                  <a:lnTo>
                    <a:pt x="158" y="250"/>
                  </a:lnTo>
                  <a:lnTo>
                    <a:pt x="150" y="250"/>
                  </a:lnTo>
                  <a:lnTo>
                    <a:pt x="141" y="249"/>
                  </a:lnTo>
                  <a:lnTo>
                    <a:pt x="134" y="246"/>
                  </a:lnTo>
                  <a:lnTo>
                    <a:pt x="125" y="243"/>
                  </a:lnTo>
                  <a:lnTo>
                    <a:pt x="118" y="240"/>
                  </a:lnTo>
                  <a:lnTo>
                    <a:pt x="111" y="237"/>
                  </a:lnTo>
                  <a:lnTo>
                    <a:pt x="104" y="231"/>
                  </a:lnTo>
                  <a:lnTo>
                    <a:pt x="104" y="231"/>
                  </a:lnTo>
                  <a:lnTo>
                    <a:pt x="99" y="228"/>
                  </a:lnTo>
                  <a:lnTo>
                    <a:pt x="92" y="226"/>
                  </a:lnTo>
                  <a:lnTo>
                    <a:pt x="86" y="225"/>
                  </a:lnTo>
                  <a:lnTo>
                    <a:pt x="79" y="225"/>
                  </a:lnTo>
                  <a:lnTo>
                    <a:pt x="79" y="225"/>
                  </a:lnTo>
                  <a:lnTo>
                    <a:pt x="73" y="227"/>
                  </a:lnTo>
                  <a:lnTo>
                    <a:pt x="66" y="230"/>
                  </a:lnTo>
                  <a:lnTo>
                    <a:pt x="62" y="235"/>
                  </a:lnTo>
                  <a:lnTo>
                    <a:pt x="58" y="240"/>
                  </a:lnTo>
                  <a:lnTo>
                    <a:pt x="58" y="240"/>
                  </a:lnTo>
                  <a:lnTo>
                    <a:pt x="48" y="257"/>
                  </a:lnTo>
                  <a:lnTo>
                    <a:pt x="40" y="273"/>
                  </a:lnTo>
                  <a:lnTo>
                    <a:pt x="32" y="290"/>
                  </a:lnTo>
                  <a:lnTo>
                    <a:pt x="25" y="308"/>
                  </a:lnTo>
                  <a:lnTo>
                    <a:pt x="17" y="325"/>
                  </a:lnTo>
                  <a:lnTo>
                    <a:pt x="11" y="343"/>
                  </a:lnTo>
                  <a:lnTo>
                    <a:pt x="5" y="360"/>
                  </a:lnTo>
                  <a:lnTo>
                    <a:pt x="1" y="378"/>
                  </a:lnTo>
                  <a:lnTo>
                    <a:pt x="1" y="378"/>
                  </a:lnTo>
                  <a:lnTo>
                    <a:pt x="0" y="385"/>
                  </a:lnTo>
                  <a:lnTo>
                    <a:pt x="0" y="392"/>
                  </a:lnTo>
                  <a:lnTo>
                    <a:pt x="2" y="399"/>
                  </a:lnTo>
                  <a:lnTo>
                    <a:pt x="5" y="404"/>
                  </a:lnTo>
                  <a:lnTo>
                    <a:pt x="5" y="404"/>
                  </a:lnTo>
                  <a:lnTo>
                    <a:pt x="10" y="410"/>
                  </a:lnTo>
                  <a:lnTo>
                    <a:pt x="15" y="414"/>
                  </a:lnTo>
                  <a:lnTo>
                    <a:pt x="20" y="416"/>
                  </a:lnTo>
                  <a:lnTo>
                    <a:pt x="28" y="418"/>
                  </a:lnTo>
                  <a:lnTo>
                    <a:pt x="28" y="418"/>
                  </a:lnTo>
                  <a:lnTo>
                    <a:pt x="35" y="419"/>
                  </a:lnTo>
                  <a:lnTo>
                    <a:pt x="44" y="421"/>
                  </a:lnTo>
                  <a:lnTo>
                    <a:pt x="51" y="425"/>
                  </a:lnTo>
                  <a:lnTo>
                    <a:pt x="59" y="428"/>
                  </a:lnTo>
                  <a:lnTo>
                    <a:pt x="66" y="432"/>
                  </a:lnTo>
                  <a:lnTo>
                    <a:pt x="73" y="437"/>
                  </a:lnTo>
                  <a:lnTo>
                    <a:pt x="78" y="442"/>
                  </a:lnTo>
                  <a:lnTo>
                    <a:pt x="85" y="448"/>
                  </a:lnTo>
                  <a:lnTo>
                    <a:pt x="89" y="455"/>
                  </a:lnTo>
                  <a:lnTo>
                    <a:pt x="93" y="461"/>
                  </a:lnTo>
                  <a:lnTo>
                    <a:pt x="97" y="469"/>
                  </a:lnTo>
                  <a:lnTo>
                    <a:pt x="101" y="475"/>
                  </a:lnTo>
                  <a:lnTo>
                    <a:pt x="104" y="484"/>
                  </a:lnTo>
                  <a:lnTo>
                    <a:pt x="105" y="491"/>
                  </a:lnTo>
                  <a:lnTo>
                    <a:pt x="106" y="500"/>
                  </a:lnTo>
                  <a:lnTo>
                    <a:pt x="107" y="508"/>
                  </a:lnTo>
                  <a:lnTo>
                    <a:pt x="107" y="508"/>
                  </a:lnTo>
                  <a:lnTo>
                    <a:pt x="106" y="517"/>
                  </a:lnTo>
                  <a:lnTo>
                    <a:pt x="105" y="524"/>
                  </a:lnTo>
                  <a:lnTo>
                    <a:pt x="104" y="533"/>
                  </a:lnTo>
                  <a:lnTo>
                    <a:pt x="101" y="540"/>
                  </a:lnTo>
                  <a:lnTo>
                    <a:pt x="97" y="548"/>
                  </a:lnTo>
                  <a:lnTo>
                    <a:pt x="93" y="554"/>
                  </a:lnTo>
                  <a:lnTo>
                    <a:pt x="89" y="562"/>
                  </a:lnTo>
                  <a:lnTo>
                    <a:pt x="85" y="567"/>
                  </a:lnTo>
                  <a:lnTo>
                    <a:pt x="78" y="574"/>
                  </a:lnTo>
                  <a:lnTo>
                    <a:pt x="73" y="579"/>
                  </a:lnTo>
                  <a:lnTo>
                    <a:pt x="66" y="583"/>
                  </a:lnTo>
                  <a:lnTo>
                    <a:pt x="59" y="588"/>
                  </a:lnTo>
                  <a:lnTo>
                    <a:pt x="51" y="591"/>
                  </a:lnTo>
                  <a:lnTo>
                    <a:pt x="44" y="594"/>
                  </a:lnTo>
                  <a:lnTo>
                    <a:pt x="35" y="596"/>
                  </a:lnTo>
                  <a:lnTo>
                    <a:pt x="28" y="598"/>
                  </a:lnTo>
                  <a:lnTo>
                    <a:pt x="28" y="598"/>
                  </a:lnTo>
                  <a:lnTo>
                    <a:pt x="20" y="599"/>
                  </a:lnTo>
                  <a:lnTo>
                    <a:pt x="15" y="603"/>
                  </a:lnTo>
                  <a:lnTo>
                    <a:pt x="10" y="606"/>
                  </a:lnTo>
                  <a:lnTo>
                    <a:pt x="5" y="611"/>
                  </a:lnTo>
                  <a:lnTo>
                    <a:pt x="5" y="611"/>
                  </a:lnTo>
                  <a:lnTo>
                    <a:pt x="2" y="618"/>
                  </a:lnTo>
                  <a:lnTo>
                    <a:pt x="0" y="624"/>
                  </a:lnTo>
                  <a:lnTo>
                    <a:pt x="0" y="631"/>
                  </a:lnTo>
                  <a:lnTo>
                    <a:pt x="1" y="637"/>
                  </a:lnTo>
                  <a:lnTo>
                    <a:pt x="1" y="637"/>
                  </a:lnTo>
                  <a:lnTo>
                    <a:pt x="5" y="655"/>
                  </a:lnTo>
                  <a:lnTo>
                    <a:pt x="11" y="673"/>
                  </a:lnTo>
                  <a:lnTo>
                    <a:pt x="17" y="691"/>
                  </a:lnTo>
                  <a:lnTo>
                    <a:pt x="25" y="708"/>
                  </a:lnTo>
                  <a:lnTo>
                    <a:pt x="32" y="725"/>
                  </a:lnTo>
                  <a:lnTo>
                    <a:pt x="40" y="742"/>
                  </a:lnTo>
                  <a:lnTo>
                    <a:pt x="48" y="759"/>
                  </a:lnTo>
                  <a:lnTo>
                    <a:pt x="58" y="775"/>
                  </a:lnTo>
                  <a:lnTo>
                    <a:pt x="58" y="775"/>
                  </a:lnTo>
                  <a:lnTo>
                    <a:pt x="62" y="781"/>
                  </a:lnTo>
                  <a:lnTo>
                    <a:pt x="66" y="785"/>
                  </a:lnTo>
                  <a:lnTo>
                    <a:pt x="73" y="788"/>
                  </a:lnTo>
                  <a:lnTo>
                    <a:pt x="79" y="790"/>
                  </a:lnTo>
                  <a:lnTo>
                    <a:pt x="79" y="790"/>
                  </a:lnTo>
                  <a:lnTo>
                    <a:pt x="86" y="790"/>
                  </a:lnTo>
                  <a:lnTo>
                    <a:pt x="92" y="790"/>
                  </a:lnTo>
                  <a:lnTo>
                    <a:pt x="99" y="788"/>
                  </a:lnTo>
                  <a:lnTo>
                    <a:pt x="104" y="784"/>
                  </a:lnTo>
                  <a:lnTo>
                    <a:pt x="104" y="784"/>
                  </a:lnTo>
                  <a:lnTo>
                    <a:pt x="111" y="780"/>
                  </a:lnTo>
                  <a:lnTo>
                    <a:pt x="118" y="775"/>
                  </a:lnTo>
                  <a:lnTo>
                    <a:pt x="125" y="772"/>
                  </a:lnTo>
                  <a:lnTo>
                    <a:pt x="134" y="770"/>
                  </a:lnTo>
                  <a:lnTo>
                    <a:pt x="141" y="768"/>
                  </a:lnTo>
                  <a:lnTo>
                    <a:pt x="150" y="767"/>
                  </a:lnTo>
                  <a:lnTo>
                    <a:pt x="158" y="766"/>
                  </a:lnTo>
                  <a:lnTo>
                    <a:pt x="166" y="766"/>
                  </a:lnTo>
                  <a:lnTo>
                    <a:pt x="174" y="767"/>
                  </a:lnTo>
                  <a:lnTo>
                    <a:pt x="182" y="768"/>
                  </a:lnTo>
                  <a:lnTo>
                    <a:pt x="190" y="770"/>
                  </a:lnTo>
                  <a:lnTo>
                    <a:pt x="197" y="773"/>
                  </a:lnTo>
                  <a:lnTo>
                    <a:pt x="205" y="776"/>
                  </a:lnTo>
                  <a:lnTo>
                    <a:pt x="211" y="781"/>
                  </a:lnTo>
                  <a:lnTo>
                    <a:pt x="219" y="786"/>
                  </a:lnTo>
                  <a:lnTo>
                    <a:pt x="224" y="791"/>
                  </a:lnTo>
                  <a:lnTo>
                    <a:pt x="224" y="791"/>
                  </a:lnTo>
                  <a:lnTo>
                    <a:pt x="231" y="798"/>
                  </a:lnTo>
                  <a:lnTo>
                    <a:pt x="235" y="804"/>
                  </a:lnTo>
                  <a:lnTo>
                    <a:pt x="239" y="812"/>
                  </a:lnTo>
                  <a:lnTo>
                    <a:pt x="243" y="818"/>
                  </a:lnTo>
                  <a:lnTo>
                    <a:pt x="246" y="826"/>
                  </a:lnTo>
                  <a:lnTo>
                    <a:pt x="248" y="834"/>
                  </a:lnTo>
                  <a:lnTo>
                    <a:pt x="250" y="842"/>
                  </a:lnTo>
                  <a:lnTo>
                    <a:pt x="251" y="849"/>
                  </a:lnTo>
                  <a:lnTo>
                    <a:pt x="251" y="858"/>
                  </a:lnTo>
                  <a:lnTo>
                    <a:pt x="250" y="866"/>
                  </a:lnTo>
                  <a:lnTo>
                    <a:pt x="249" y="874"/>
                  </a:lnTo>
                  <a:lnTo>
                    <a:pt x="247" y="882"/>
                  </a:lnTo>
                  <a:lnTo>
                    <a:pt x="244" y="890"/>
                  </a:lnTo>
                  <a:lnTo>
                    <a:pt x="240" y="898"/>
                  </a:lnTo>
                  <a:lnTo>
                    <a:pt x="237" y="904"/>
                  </a:lnTo>
                  <a:lnTo>
                    <a:pt x="232" y="912"/>
                  </a:lnTo>
                  <a:lnTo>
                    <a:pt x="232" y="912"/>
                  </a:lnTo>
                  <a:lnTo>
                    <a:pt x="228" y="917"/>
                  </a:lnTo>
                  <a:lnTo>
                    <a:pt x="226" y="923"/>
                  </a:lnTo>
                  <a:lnTo>
                    <a:pt x="225" y="930"/>
                  </a:lnTo>
                  <a:lnTo>
                    <a:pt x="225" y="936"/>
                  </a:lnTo>
                  <a:lnTo>
                    <a:pt x="225" y="936"/>
                  </a:lnTo>
                  <a:lnTo>
                    <a:pt x="227" y="943"/>
                  </a:lnTo>
                  <a:lnTo>
                    <a:pt x="231" y="949"/>
                  </a:lnTo>
                  <a:lnTo>
                    <a:pt x="235" y="955"/>
                  </a:lnTo>
                  <a:lnTo>
                    <a:pt x="240" y="958"/>
                  </a:lnTo>
                  <a:lnTo>
                    <a:pt x="240" y="958"/>
                  </a:lnTo>
                  <a:lnTo>
                    <a:pt x="257" y="967"/>
                  </a:lnTo>
                  <a:lnTo>
                    <a:pt x="273" y="976"/>
                  </a:lnTo>
                  <a:lnTo>
                    <a:pt x="291" y="985"/>
                  </a:lnTo>
                  <a:lnTo>
                    <a:pt x="308" y="992"/>
                  </a:lnTo>
                  <a:lnTo>
                    <a:pt x="325" y="999"/>
                  </a:lnTo>
                  <a:lnTo>
                    <a:pt x="342" y="1005"/>
                  </a:lnTo>
                  <a:lnTo>
                    <a:pt x="360" y="1010"/>
                  </a:lnTo>
                  <a:lnTo>
                    <a:pt x="379" y="1016"/>
                  </a:lnTo>
                  <a:lnTo>
                    <a:pt x="379" y="1016"/>
                  </a:lnTo>
                  <a:lnTo>
                    <a:pt x="386" y="1017"/>
                  </a:lnTo>
                  <a:lnTo>
                    <a:pt x="386" y="1017"/>
                  </a:lnTo>
                  <a:lnTo>
                    <a:pt x="391" y="1016"/>
                  </a:lnTo>
                  <a:lnTo>
                    <a:pt x="396" y="1015"/>
                  </a:lnTo>
                  <a:lnTo>
                    <a:pt x="400" y="1014"/>
                  </a:lnTo>
                  <a:lnTo>
                    <a:pt x="404" y="1010"/>
                  </a:lnTo>
                  <a:lnTo>
                    <a:pt x="404" y="1010"/>
                  </a:lnTo>
                  <a:lnTo>
                    <a:pt x="410" y="1006"/>
                  </a:lnTo>
                  <a:lnTo>
                    <a:pt x="414" y="1001"/>
                  </a:lnTo>
                  <a:lnTo>
                    <a:pt x="416" y="995"/>
                  </a:lnTo>
                  <a:lnTo>
                    <a:pt x="418" y="989"/>
                  </a:lnTo>
                  <a:lnTo>
                    <a:pt x="418" y="989"/>
                  </a:lnTo>
                  <a:lnTo>
                    <a:pt x="419" y="980"/>
                  </a:lnTo>
                  <a:lnTo>
                    <a:pt x="422" y="972"/>
                  </a:lnTo>
                  <a:lnTo>
                    <a:pt x="425" y="964"/>
                  </a:lnTo>
                  <a:lnTo>
                    <a:pt x="428" y="957"/>
                  </a:lnTo>
                  <a:lnTo>
                    <a:pt x="432" y="950"/>
                  </a:lnTo>
                  <a:lnTo>
                    <a:pt x="438" y="944"/>
                  </a:lnTo>
                  <a:lnTo>
                    <a:pt x="442" y="937"/>
                  </a:lnTo>
                  <a:lnTo>
                    <a:pt x="448" y="932"/>
                  </a:lnTo>
                  <a:lnTo>
                    <a:pt x="455" y="927"/>
                  </a:lnTo>
                  <a:lnTo>
                    <a:pt x="461" y="922"/>
                  </a:lnTo>
                  <a:lnTo>
                    <a:pt x="468" y="918"/>
                  </a:lnTo>
                  <a:lnTo>
                    <a:pt x="475" y="915"/>
                  </a:lnTo>
                  <a:lnTo>
                    <a:pt x="484" y="913"/>
                  </a:lnTo>
                  <a:lnTo>
                    <a:pt x="491" y="911"/>
                  </a:lnTo>
                  <a:lnTo>
                    <a:pt x="500" y="910"/>
                  </a:lnTo>
                  <a:lnTo>
                    <a:pt x="508" y="910"/>
                  </a:lnTo>
                  <a:lnTo>
                    <a:pt x="508" y="910"/>
                  </a:lnTo>
                  <a:lnTo>
                    <a:pt x="516" y="910"/>
                  </a:lnTo>
                  <a:lnTo>
                    <a:pt x="525" y="911"/>
                  </a:lnTo>
                  <a:lnTo>
                    <a:pt x="533" y="913"/>
                  </a:lnTo>
                  <a:lnTo>
                    <a:pt x="541" y="915"/>
                  </a:lnTo>
                  <a:lnTo>
                    <a:pt x="548" y="918"/>
                  </a:lnTo>
                  <a:lnTo>
                    <a:pt x="555" y="922"/>
                  </a:lnTo>
                  <a:lnTo>
                    <a:pt x="562" y="927"/>
                  </a:lnTo>
                  <a:lnTo>
                    <a:pt x="567" y="932"/>
                  </a:lnTo>
                  <a:lnTo>
                    <a:pt x="574" y="937"/>
                  </a:lnTo>
                  <a:lnTo>
                    <a:pt x="579" y="944"/>
                  </a:lnTo>
                  <a:lnTo>
                    <a:pt x="584" y="950"/>
                  </a:lnTo>
                  <a:lnTo>
                    <a:pt x="588" y="957"/>
                  </a:lnTo>
                  <a:lnTo>
                    <a:pt x="591" y="964"/>
                  </a:lnTo>
                  <a:lnTo>
                    <a:pt x="594" y="972"/>
                  </a:lnTo>
                  <a:lnTo>
                    <a:pt x="596" y="980"/>
                  </a:lnTo>
                  <a:lnTo>
                    <a:pt x="597" y="989"/>
                  </a:lnTo>
                  <a:lnTo>
                    <a:pt x="597" y="989"/>
                  </a:lnTo>
                  <a:lnTo>
                    <a:pt x="600" y="995"/>
                  </a:lnTo>
                  <a:lnTo>
                    <a:pt x="603" y="1001"/>
                  </a:lnTo>
                  <a:lnTo>
                    <a:pt x="606" y="1006"/>
                  </a:lnTo>
                  <a:lnTo>
                    <a:pt x="611" y="1010"/>
                  </a:lnTo>
                  <a:lnTo>
                    <a:pt x="611" y="1010"/>
                  </a:lnTo>
                  <a:lnTo>
                    <a:pt x="618" y="1014"/>
                  </a:lnTo>
                  <a:lnTo>
                    <a:pt x="624" y="1016"/>
                  </a:lnTo>
                  <a:lnTo>
                    <a:pt x="631" y="1017"/>
                  </a:lnTo>
                  <a:lnTo>
                    <a:pt x="637" y="1016"/>
                  </a:lnTo>
                  <a:lnTo>
                    <a:pt x="637" y="1016"/>
                  </a:lnTo>
                  <a:lnTo>
                    <a:pt x="655" y="1010"/>
                  </a:lnTo>
                  <a:lnTo>
                    <a:pt x="674" y="1005"/>
                  </a:lnTo>
                  <a:lnTo>
                    <a:pt x="691" y="999"/>
                  </a:lnTo>
                  <a:lnTo>
                    <a:pt x="708" y="992"/>
                  </a:lnTo>
                  <a:lnTo>
                    <a:pt x="725" y="985"/>
                  </a:lnTo>
                  <a:lnTo>
                    <a:pt x="742" y="976"/>
                  </a:lnTo>
                  <a:lnTo>
                    <a:pt x="760" y="967"/>
                  </a:lnTo>
                  <a:lnTo>
                    <a:pt x="776" y="958"/>
                  </a:lnTo>
                  <a:lnTo>
                    <a:pt x="776" y="958"/>
                  </a:lnTo>
                  <a:lnTo>
                    <a:pt x="781" y="955"/>
                  </a:lnTo>
                  <a:lnTo>
                    <a:pt x="785" y="949"/>
                  </a:lnTo>
                  <a:lnTo>
                    <a:pt x="788" y="944"/>
                  </a:lnTo>
                  <a:lnTo>
                    <a:pt x="791" y="936"/>
                  </a:lnTo>
                  <a:lnTo>
                    <a:pt x="791" y="936"/>
                  </a:lnTo>
                  <a:lnTo>
                    <a:pt x="791" y="930"/>
                  </a:lnTo>
                  <a:lnTo>
                    <a:pt x="791" y="923"/>
                  </a:lnTo>
                  <a:lnTo>
                    <a:pt x="787" y="917"/>
                  </a:lnTo>
                  <a:lnTo>
                    <a:pt x="784" y="912"/>
                  </a:lnTo>
                  <a:lnTo>
                    <a:pt x="784" y="912"/>
                  </a:lnTo>
                  <a:lnTo>
                    <a:pt x="780" y="904"/>
                  </a:lnTo>
                  <a:lnTo>
                    <a:pt x="776" y="898"/>
                  </a:lnTo>
                  <a:lnTo>
                    <a:pt x="772" y="890"/>
                  </a:lnTo>
                  <a:lnTo>
                    <a:pt x="769" y="882"/>
                  </a:lnTo>
                  <a:lnTo>
                    <a:pt x="767" y="874"/>
                  </a:lnTo>
                  <a:lnTo>
                    <a:pt x="766" y="866"/>
                  </a:lnTo>
                  <a:lnTo>
                    <a:pt x="765" y="858"/>
                  </a:lnTo>
                  <a:lnTo>
                    <a:pt x="766" y="849"/>
                  </a:lnTo>
                  <a:lnTo>
                    <a:pt x="766" y="842"/>
                  </a:lnTo>
                  <a:lnTo>
                    <a:pt x="768" y="834"/>
                  </a:lnTo>
                  <a:lnTo>
                    <a:pt x="770" y="826"/>
                  </a:lnTo>
                  <a:lnTo>
                    <a:pt x="773" y="818"/>
                  </a:lnTo>
                  <a:lnTo>
                    <a:pt x="777" y="812"/>
                  </a:lnTo>
                  <a:lnTo>
                    <a:pt x="781" y="804"/>
                  </a:lnTo>
                  <a:lnTo>
                    <a:pt x="786" y="798"/>
                  </a:lnTo>
                  <a:lnTo>
                    <a:pt x="792" y="791"/>
                  </a:lnTo>
                  <a:lnTo>
                    <a:pt x="792" y="791"/>
                  </a:lnTo>
                  <a:lnTo>
                    <a:pt x="798" y="786"/>
                  </a:lnTo>
                  <a:lnTo>
                    <a:pt x="805" y="781"/>
                  </a:lnTo>
                  <a:lnTo>
                    <a:pt x="811" y="776"/>
                  </a:lnTo>
                  <a:lnTo>
                    <a:pt x="819" y="773"/>
                  </a:lnTo>
                  <a:lnTo>
                    <a:pt x="826" y="770"/>
                  </a:lnTo>
                  <a:lnTo>
                    <a:pt x="835" y="768"/>
                  </a:lnTo>
                  <a:lnTo>
                    <a:pt x="842" y="767"/>
                  </a:lnTo>
                  <a:lnTo>
                    <a:pt x="851" y="766"/>
                  </a:lnTo>
                  <a:lnTo>
                    <a:pt x="858" y="766"/>
                  </a:lnTo>
                  <a:lnTo>
                    <a:pt x="867" y="767"/>
                  </a:lnTo>
                  <a:lnTo>
                    <a:pt x="874" y="768"/>
                  </a:lnTo>
                  <a:lnTo>
                    <a:pt x="883" y="770"/>
                  </a:lnTo>
                  <a:lnTo>
                    <a:pt x="890" y="772"/>
                  </a:lnTo>
                  <a:lnTo>
                    <a:pt x="898" y="775"/>
                  </a:lnTo>
                  <a:lnTo>
                    <a:pt x="904" y="780"/>
                  </a:lnTo>
                  <a:lnTo>
                    <a:pt x="912" y="784"/>
                  </a:lnTo>
                  <a:lnTo>
                    <a:pt x="912" y="784"/>
                  </a:lnTo>
                  <a:lnTo>
                    <a:pt x="917" y="788"/>
                  </a:lnTo>
                  <a:lnTo>
                    <a:pt x="924" y="790"/>
                  </a:lnTo>
                  <a:lnTo>
                    <a:pt x="930" y="790"/>
                  </a:lnTo>
                  <a:lnTo>
                    <a:pt x="937" y="790"/>
                  </a:lnTo>
                  <a:lnTo>
                    <a:pt x="937" y="790"/>
                  </a:lnTo>
                  <a:lnTo>
                    <a:pt x="943" y="788"/>
                  </a:lnTo>
                  <a:lnTo>
                    <a:pt x="949" y="785"/>
                  </a:lnTo>
                  <a:lnTo>
                    <a:pt x="955" y="781"/>
                  </a:lnTo>
                  <a:lnTo>
                    <a:pt x="958" y="775"/>
                  </a:lnTo>
                  <a:lnTo>
                    <a:pt x="958" y="775"/>
                  </a:lnTo>
                  <a:lnTo>
                    <a:pt x="968" y="759"/>
                  </a:lnTo>
                  <a:lnTo>
                    <a:pt x="976" y="742"/>
                  </a:lnTo>
                  <a:lnTo>
                    <a:pt x="985" y="725"/>
                  </a:lnTo>
                  <a:lnTo>
                    <a:pt x="992" y="708"/>
                  </a:lnTo>
                  <a:lnTo>
                    <a:pt x="999" y="691"/>
                  </a:lnTo>
                  <a:lnTo>
                    <a:pt x="1005" y="673"/>
                  </a:lnTo>
                  <a:lnTo>
                    <a:pt x="1011" y="655"/>
                  </a:lnTo>
                  <a:lnTo>
                    <a:pt x="1016" y="637"/>
                  </a:lnTo>
                  <a:lnTo>
                    <a:pt x="1016" y="637"/>
                  </a:lnTo>
                  <a:lnTo>
                    <a:pt x="1017" y="631"/>
                  </a:lnTo>
                  <a:lnTo>
                    <a:pt x="1016" y="624"/>
                  </a:lnTo>
                  <a:lnTo>
                    <a:pt x="1014" y="618"/>
                  </a:lnTo>
                  <a:lnTo>
                    <a:pt x="1011" y="611"/>
                  </a:lnTo>
                  <a:lnTo>
                    <a:pt x="1011" y="611"/>
                  </a:lnTo>
                  <a:lnTo>
                    <a:pt x="1006" y="606"/>
                  </a:lnTo>
                  <a:lnTo>
                    <a:pt x="1001" y="603"/>
                  </a:lnTo>
                  <a:lnTo>
                    <a:pt x="996" y="599"/>
                  </a:lnTo>
                  <a:lnTo>
                    <a:pt x="989" y="598"/>
                  </a:lnTo>
                  <a:lnTo>
                    <a:pt x="989" y="598"/>
                  </a:lnTo>
                  <a:close/>
                  <a:moveTo>
                    <a:pt x="919" y="715"/>
                  </a:moveTo>
                  <a:lnTo>
                    <a:pt x="919" y="715"/>
                  </a:lnTo>
                  <a:lnTo>
                    <a:pt x="908" y="711"/>
                  </a:lnTo>
                  <a:lnTo>
                    <a:pt x="897" y="707"/>
                  </a:lnTo>
                  <a:lnTo>
                    <a:pt x="885" y="705"/>
                  </a:lnTo>
                  <a:lnTo>
                    <a:pt x="874" y="702"/>
                  </a:lnTo>
                  <a:lnTo>
                    <a:pt x="863" y="702"/>
                  </a:lnTo>
                  <a:lnTo>
                    <a:pt x="851" y="702"/>
                  </a:lnTo>
                  <a:lnTo>
                    <a:pt x="840" y="702"/>
                  </a:lnTo>
                  <a:lnTo>
                    <a:pt x="828" y="705"/>
                  </a:lnTo>
                  <a:lnTo>
                    <a:pt x="816" y="707"/>
                  </a:lnTo>
                  <a:lnTo>
                    <a:pt x="806" y="710"/>
                  </a:lnTo>
                  <a:lnTo>
                    <a:pt x="795" y="714"/>
                  </a:lnTo>
                  <a:lnTo>
                    <a:pt x="784" y="720"/>
                  </a:lnTo>
                  <a:lnTo>
                    <a:pt x="775" y="725"/>
                  </a:lnTo>
                  <a:lnTo>
                    <a:pt x="765" y="731"/>
                  </a:lnTo>
                  <a:lnTo>
                    <a:pt x="755" y="739"/>
                  </a:lnTo>
                  <a:lnTo>
                    <a:pt x="747" y="746"/>
                  </a:lnTo>
                  <a:lnTo>
                    <a:pt x="747" y="746"/>
                  </a:lnTo>
                  <a:lnTo>
                    <a:pt x="738" y="755"/>
                  </a:lnTo>
                  <a:lnTo>
                    <a:pt x="732" y="765"/>
                  </a:lnTo>
                  <a:lnTo>
                    <a:pt x="724" y="774"/>
                  </a:lnTo>
                  <a:lnTo>
                    <a:pt x="719" y="785"/>
                  </a:lnTo>
                  <a:lnTo>
                    <a:pt x="714" y="796"/>
                  </a:lnTo>
                  <a:lnTo>
                    <a:pt x="710" y="807"/>
                  </a:lnTo>
                  <a:lnTo>
                    <a:pt x="707" y="817"/>
                  </a:lnTo>
                  <a:lnTo>
                    <a:pt x="704" y="828"/>
                  </a:lnTo>
                  <a:lnTo>
                    <a:pt x="703" y="840"/>
                  </a:lnTo>
                  <a:lnTo>
                    <a:pt x="702" y="852"/>
                  </a:lnTo>
                  <a:lnTo>
                    <a:pt x="702" y="862"/>
                  </a:lnTo>
                  <a:lnTo>
                    <a:pt x="703" y="874"/>
                  </a:lnTo>
                  <a:lnTo>
                    <a:pt x="705" y="886"/>
                  </a:lnTo>
                  <a:lnTo>
                    <a:pt x="707" y="897"/>
                  </a:lnTo>
                  <a:lnTo>
                    <a:pt x="711" y="907"/>
                  </a:lnTo>
                  <a:lnTo>
                    <a:pt x="716" y="919"/>
                  </a:lnTo>
                  <a:lnTo>
                    <a:pt x="716" y="919"/>
                  </a:lnTo>
                  <a:lnTo>
                    <a:pt x="684" y="933"/>
                  </a:lnTo>
                  <a:lnTo>
                    <a:pt x="652" y="945"/>
                  </a:lnTo>
                  <a:lnTo>
                    <a:pt x="652" y="945"/>
                  </a:lnTo>
                  <a:lnTo>
                    <a:pt x="648" y="934"/>
                  </a:lnTo>
                  <a:lnTo>
                    <a:pt x="643" y="923"/>
                  </a:lnTo>
                  <a:lnTo>
                    <a:pt x="636" y="914"/>
                  </a:lnTo>
                  <a:lnTo>
                    <a:pt x="630" y="904"/>
                  </a:lnTo>
                  <a:lnTo>
                    <a:pt x="622" y="896"/>
                  </a:lnTo>
                  <a:lnTo>
                    <a:pt x="614" y="888"/>
                  </a:lnTo>
                  <a:lnTo>
                    <a:pt x="605" y="881"/>
                  </a:lnTo>
                  <a:lnTo>
                    <a:pt x="596" y="873"/>
                  </a:lnTo>
                  <a:lnTo>
                    <a:pt x="587" y="867"/>
                  </a:lnTo>
                  <a:lnTo>
                    <a:pt x="576" y="861"/>
                  </a:lnTo>
                  <a:lnTo>
                    <a:pt x="565" y="857"/>
                  </a:lnTo>
                  <a:lnTo>
                    <a:pt x="555" y="853"/>
                  </a:lnTo>
                  <a:lnTo>
                    <a:pt x="544" y="849"/>
                  </a:lnTo>
                  <a:lnTo>
                    <a:pt x="532" y="847"/>
                  </a:lnTo>
                  <a:lnTo>
                    <a:pt x="520" y="846"/>
                  </a:lnTo>
                  <a:lnTo>
                    <a:pt x="508" y="845"/>
                  </a:lnTo>
                  <a:lnTo>
                    <a:pt x="508" y="845"/>
                  </a:lnTo>
                  <a:lnTo>
                    <a:pt x="496" y="846"/>
                  </a:lnTo>
                  <a:lnTo>
                    <a:pt x="484" y="847"/>
                  </a:lnTo>
                  <a:lnTo>
                    <a:pt x="473" y="849"/>
                  </a:lnTo>
                  <a:lnTo>
                    <a:pt x="461" y="853"/>
                  </a:lnTo>
                  <a:lnTo>
                    <a:pt x="450" y="857"/>
                  </a:lnTo>
                  <a:lnTo>
                    <a:pt x="440" y="861"/>
                  </a:lnTo>
                  <a:lnTo>
                    <a:pt x="430" y="867"/>
                  </a:lnTo>
                  <a:lnTo>
                    <a:pt x="420" y="873"/>
                  </a:lnTo>
                  <a:lnTo>
                    <a:pt x="411" y="881"/>
                  </a:lnTo>
                  <a:lnTo>
                    <a:pt x="402" y="888"/>
                  </a:lnTo>
                  <a:lnTo>
                    <a:pt x="395" y="896"/>
                  </a:lnTo>
                  <a:lnTo>
                    <a:pt x="387" y="904"/>
                  </a:lnTo>
                  <a:lnTo>
                    <a:pt x="380" y="914"/>
                  </a:lnTo>
                  <a:lnTo>
                    <a:pt x="374" y="923"/>
                  </a:lnTo>
                  <a:lnTo>
                    <a:pt x="369" y="934"/>
                  </a:lnTo>
                  <a:lnTo>
                    <a:pt x="364" y="945"/>
                  </a:lnTo>
                  <a:lnTo>
                    <a:pt x="364" y="945"/>
                  </a:lnTo>
                  <a:lnTo>
                    <a:pt x="331" y="933"/>
                  </a:lnTo>
                  <a:lnTo>
                    <a:pt x="301" y="919"/>
                  </a:lnTo>
                  <a:lnTo>
                    <a:pt x="301" y="919"/>
                  </a:lnTo>
                  <a:lnTo>
                    <a:pt x="306" y="907"/>
                  </a:lnTo>
                  <a:lnTo>
                    <a:pt x="309" y="897"/>
                  </a:lnTo>
                  <a:lnTo>
                    <a:pt x="311" y="886"/>
                  </a:lnTo>
                  <a:lnTo>
                    <a:pt x="313" y="874"/>
                  </a:lnTo>
                  <a:lnTo>
                    <a:pt x="314" y="862"/>
                  </a:lnTo>
                  <a:lnTo>
                    <a:pt x="314" y="852"/>
                  </a:lnTo>
                  <a:lnTo>
                    <a:pt x="313" y="840"/>
                  </a:lnTo>
                  <a:lnTo>
                    <a:pt x="312" y="828"/>
                  </a:lnTo>
                  <a:lnTo>
                    <a:pt x="310" y="817"/>
                  </a:lnTo>
                  <a:lnTo>
                    <a:pt x="307" y="807"/>
                  </a:lnTo>
                  <a:lnTo>
                    <a:pt x="302" y="796"/>
                  </a:lnTo>
                  <a:lnTo>
                    <a:pt x="297" y="785"/>
                  </a:lnTo>
                  <a:lnTo>
                    <a:pt x="292" y="774"/>
                  </a:lnTo>
                  <a:lnTo>
                    <a:pt x="285" y="765"/>
                  </a:lnTo>
                  <a:lnTo>
                    <a:pt x="278" y="755"/>
                  </a:lnTo>
                  <a:lnTo>
                    <a:pt x="269" y="746"/>
                  </a:lnTo>
                  <a:lnTo>
                    <a:pt x="269" y="746"/>
                  </a:lnTo>
                  <a:lnTo>
                    <a:pt x="258" y="737"/>
                  </a:lnTo>
                  <a:lnTo>
                    <a:pt x="246" y="727"/>
                  </a:lnTo>
                  <a:lnTo>
                    <a:pt x="233" y="720"/>
                  </a:lnTo>
                  <a:lnTo>
                    <a:pt x="220" y="713"/>
                  </a:lnTo>
                  <a:lnTo>
                    <a:pt x="206" y="708"/>
                  </a:lnTo>
                  <a:lnTo>
                    <a:pt x="191" y="705"/>
                  </a:lnTo>
                  <a:lnTo>
                    <a:pt x="176" y="702"/>
                  </a:lnTo>
                  <a:lnTo>
                    <a:pt x="161" y="701"/>
                  </a:lnTo>
                  <a:lnTo>
                    <a:pt x="161" y="701"/>
                  </a:lnTo>
                  <a:lnTo>
                    <a:pt x="145" y="702"/>
                  </a:lnTo>
                  <a:lnTo>
                    <a:pt x="128" y="705"/>
                  </a:lnTo>
                  <a:lnTo>
                    <a:pt x="113" y="709"/>
                  </a:lnTo>
                  <a:lnTo>
                    <a:pt x="97" y="715"/>
                  </a:lnTo>
                  <a:lnTo>
                    <a:pt x="97" y="715"/>
                  </a:lnTo>
                  <a:lnTo>
                    <a:pt x="90" y="699"/>
                  </a:lnTo>
                  <a:lnTo>
                    <a:pt x="82" y="684"/>
                  </a:lnTo>
                  <a:lnTo>
                    <a:pt x="71" y="652"/>
                  </a:lnTo>
                  <a:lnTo>
                    <a:pt x="71" y="652"/>
                  </a:lnTo>
                  <a:lnTo>
                    <a:pt x="81" y="648"/>
                  </a:lnTo>
                  <a:lnTo>
                    <a:pt x="92" y="642"/>
                  </a:lnTo>
                  <a:lnTo>
                    <a:pt x="102" y="636"/>
                  </a:lnTo>
                  <a:lnTo>
                    <a:pt x="111" y="629"/>
                  </a:lnTo>
                  <a:lnTo>
                    <a:pt x="120" y="622"/>
                  </a:lnTo>
                  <a:lnTo>
                    <a:pt x="129" y="613"/>
                  </a:lnTo>
                  <a:lnTo>
                    <a:pt x="136" y="605"/>
                  </a:lnTo>
                  <a:lnTo>
                    <a:pt x="143" y="596"/>
                  </a:lnTo>
                  <a:lnTo>
                    <a:pt x="149" y="587"/>
                  </a:lnTo>
                  <a:lnTo>
                    <a:pt x="154" y="576"/>
                  </a:lnTo>
                  <a:lnTo>
                    <a:pt x="160" y="565"/>
                  </a:lnTo>
                  <a:lnTo>
                    <a:pt x="163" y="554"/>
                  </a:lnTo>
                  <a:lnTo>
                    <a:pt x="166" y="544"/>
                  </a:lnTo>
                  <a:lnTo>
                    <a:pt x="168" y="532"/>
                  </a:lnTo>
                  <a:lnTo>
                    <a:pt x="170" y="520"/>
                  </a:lnTo>
                  <a:lnTo>
                    <a:pt x="170" y="508"/>
                  </a:lnTo>
                  <a:lnTo>
                    <a:pt x="170" y="508"/>
                  </a:lnTo>
                  <a:lnTo>
                    <a:pt x="170" y="495"/>
                  </a:lnTo>
                  <a:lnTo>
                    <a:pt x="168" y="484"/>
                  </a:lnTo>
                  <a:lnTo>
                    <a:pt x="166" y="473"/>
                  </a:lnTo>
                  <a:lnTo>
                    <a:pt x="163" y="461"/>
                  </a:lnTo>
                  <a:lnTo>
                    <a:pt x="160" y="450"/>
                  </a:lnTo>
                  <a:lnTo>
                    <a:pt x="154" y="440"/>
                  </a:lnTo>
                  <a:lnTo>
                    <a:pt x="149" y="430"/>
                  </a:lnTo>
                  <a:lnTo>
                    <a:pt x="143" y="420"/>
                  </a:lnTo>
                  <a:lnTo>
                    <a:pt x="136" y="411"/>
                  </a:lnTo>
                  <a:lnTo>
                    <a:pt x="129" y="402"/>
                  </a:lnTo>
                  <a:lnTo>
                    <a:pt x="120" y="395"/>
                  </a:lnTo>
                  <a:lnTo>
                    <a:pt x="111" y="387"/>
                  </a:lnTo>
                  <a:lnTo>
                    <a:pt x="102" y="379"/>
                  </a:lnTo>
                  <a:lnTo>
                    <a:pt x="92" y="374"/>
                  </a:lnTo>
                  <a:lnTo>
                    <a:pt x="81" y="369"/>
                  </a:lnTo>
                  <a:lnTo>
                    <a:pt x="71" y="363"/>
                  </a:lnTo>
                  <a:lnTo>
                    <a:pt x="71" y="363"/>
                  </a:lnTo>
                  <a:lnTo>
                    <a:pt x="82" y="332"/>
                  </a:lnTo>
                  <a:lnTo>
                    <a:pt x="90" y="316"/>
                  </a:lnTo>
                  <a:lnTo>
                    <a:pt x="97" y="301"/>
                  </a:lnTo>
                  <a:lnTo>
                    <a:pt x="97" y="301"/>
                  </a:lnTo>
                  <a:lnTo>
                    <a:pt x="113" y="307"/>
                  </a:lnTo>
                  <a:lnTo>
                    <a:pt x="129" y="311"/>
                  </a:lnTo>
                  <a:lnTo>
                    <a:pt x="145" y="313"/>
                  </a:lnTo>
                  <a:lnTo>
                    <a:pt x="161" y="314"/>
                  </a:lnTo>
                  <a:lnTo>
                    <a:pt x="161" y="314"/>
                  </a:lnTo>
                  <a:lnTo>
                    <a:pt x="176" y="314"/>
                  </a:lnTo>
                  <a:lnTo>
                    <a:pt x="191" y="311"/>
                  </a:lnTo>
                  <a:lnTo>
                    <a:pt x="206" y="308"/>
                  </a:lnTo>
                  <a:lnTo>
                    <a:pt x="220" y="302"/>
                  </a:lnTo>
                  <a:lnTo>
                    <a:pt x="233" y="296"/>
                  </a:lnTo>
                  <a:lnTo>
                    <a:pt x="246" y="288"/>
                  </a:lnTo>
                  <a:lnTo>
                    <a:pt x="258" y="280"/>
                  </a:lnTo>
                  <a:lnTo>
                    <a:pt x="269" y="269"/>
                  </a:lnTo>
                  <a:lnTo>
                    <a:pt x="269" y="269"/>
                  </a:lnTo>
                  <a:lnTo>
                    <a:pt x="278" y="260"/>
                  </a:lnTo>
                  <a:lnTo>
                    <a:pt x="285" y="251"/>
                  </a:lnTo>
                  <a:lnTo>
                    <a:pt x="292" y="241"/>
                  </a:lnTo>
                  <a:lnTo>
                    <a:pt x="297" y="231"/>
                  </a:lnTo>
                  <a:lnTo>
                    <a:pt x="302" y="221"/>
                  </a:lnTo>
                  <a:lnTo>
                    <a:pt x="307" y="210"/>
                  </a:lnTo>
                  <a:lnTo>
                    <a:pt x="310" y="198"/>
                  </a:lnTo>
                  <a:lnTo>
                    <a:pt x="312" y="187"/>
                  </a:lnTo>
                  <a:lnTo>
                    <a:pt x="313" y="176"/>
                  </a:lnTo>
                  <a:lnTo>
                    <a:pt x="314" y="165"/>
                  </a:lnTo>
                  <a:lnTo>
                    <a:pt x="314" y="153"/>
                  </a:lnTo>
                  <a:lnTo>
                    <a:pt x="313" y="141"/>
                  </a:lnTo>
                  <a:lnTo>
                    <a:pt x="311" y="131"/>
                  </a:lnTo>
                  <a:lnTo>
                    <a:pt x="309" y="119"/>
                  </a:lnTo>
                  <a:lnTo>
                    <a:pt x="306" y="108"/>
                  </a:lnTo>
                  <a:lnTo>
                    <a:pt x="301" y="97"/>
                  </a:lnTo>
                  <a:lnTo>
                    <a:pt x="301" y="97"/>
                  </a:lnTo>
                  <a:lnTo>
                    <a:pt x="331" y="82"/>
                  </a:lnTo>
                  <a:lnTo>
                    <a:pt x="364" y="70"/>
                  </a:lnTo>
                  <a:lnTo>
                    <a:pt x="364" y="70"/>
                  </a:lnTo>
                  <a:lnTo>
                    <a:pt x="369" y="81"/>
                  </a:lnTo>
                  <a:lnTo>
                    <a:pt x="374" y="92"/>
                  </a:lnTo>
                  <a:lnTo>
                    <a:pt x="380" y="102"/>
                  </a:lnTo>
                  <a:lnTo>
                    <a:pt x="387" y="111"/>
                  </a:lnTo>
                  <a:lnTo>
                    <a:pt x="395" y="120"/>
                  </a:lnTo>
                  <a:lnTo>
                    <a:pt x="402" y="128"/>
                  </a:lnTo>
                  <a:lnTo>
                    <a:pt x="411" y="136"/>
                  </a:lnTo>
                  <a:lnTo>
                    <a:pt x="420" y="142"/>
                  </a:lnTo>
                  <a:lnTo>
                    <a:pt x="430" y="149"/>
                  </a:lnTo>
                  <a:lnTo>
                    <a:pt x="440" y="154"/>
                  </a:lnTo>
                  <a:lnTo>
                    <a:pt x="450" y="160"/>
                  </a:lnTo>
                  <a:lnTo>
                    <a:pt x="461" y="163"/>
                  </a:lnTo>
                  <a:lnTo>
                    <a:pt x="473" y="166"/>
                  </a:lnTo>
                  <a:lnTo>
                    <a:pt x="484" y="168"/>
                  </a:lnTo>
                  <a:lnTo>
                    <a:pt x="496" y="170"/>
                  </a:lnTo>
                  <a:lnTo>
                    <a:pt x="508" y="170"/>
                  </a:lnTo>
                  <a:lnTo>
                    <a:pt x="508" y="170"/>
                  </a:lnTo>
                  <a:lnTo>
                    <a:pt x="520" y="170"/>
                  </a:lnTo>
                  <a:lnTo>
                    <a:pt x="532" y="168"/>
                  </a:lnTo>
                  <a:lnTo>
                    <a:pt x="544" y="166"/>
                  </a:lnTo>
                  <a:lnTo>
                    <a:pt x="555" y="163"/>
                  </a:lnTo>
                  <a:lnTo>
                    <a:pt x="565" y="160"/>
                  </a:lnTo>
                  <a:lnTo>
                    <a:pt x="576" y="154"/>
                  </a:lnTo>
                  <a:lnTo>
                    <a:pt x="587" y="149"/>
                  </a:lnTo>
                  <a:lnTo>
                    <a:pt x="596" y="142"/>
                  </a:lnTo>
                  <a:lnTo>
                    <a:pt x="605" y="136"/>
                  </a:lnTo>
                  <a:lnTo>
                    <a:pt x="614" y="128"/>
                  </a:lnTo>
                  <a:lnTo>
                    <a:pt x="622" y="120"/>
                  </a:lnTo>
                  <a:lnTo>
                    <a:pt x="630" y="111"/>
                  </a:lnTo>
                  <a:lnTo>
                    <a:pt x="636" y="102"/>
                  </a:lnTo>
                  <a:lnTo>
                    <a:pt x="643" y="92"/>
                  </a:lnTo>
                  <a:lnTo>
                    <a:pt x="648" y="81"/>
                  </a:lnTo>
                  <a:lnTo>
                    <a:pt x="652" y="70"/>
                  </a:lnTo>
                  <a:lnTo>
                    <a:pt x="652" y="70"/>
                  </a:lnTo>
                  <a:lnTo>
                    <a:pt x="684" y="82"/>
                  </a:lnTo>
                  <a:lnTo>
                    <a:pt x="716" y="97"/>
                  </a:lnTo>
                  <a:lnTo>
                    <a:pt x="716" y="97"/>
                  </a:lnTo>
                  <a:lnTo>
                    <a:pt x="711" y="108"/>
                  </a:lnTo>
                  <a:lnTo>
                    <a:pt x="707" y="119"/>
                  </a:lnTo>
                  <a:lnTo>
                    <a:pt x="705" y="131"/>
                  </a:lnTo>
                  <a:lnTo>
                    <a:pt x="703" y="141"/>
                  </a:lnTo>
                  <a:lnTo>
                    <a:pt x="702" y="153"/>
                  </a:lnTo>
                  <a:lnTo>
                    <a:pt x="702" y="165"/>
                  </a:lnTo>
                  <a:lnTo>
                    <a:pt x="703" y="176"/>
                  </a:lnTo>
                  <a:lnTo>
                    <a:pt x="704" y="187"/>
                  </a:lnTo>
                  <a:lnTo>
                    <a:pt x="707" y="198"/>
                  </a:lnTo>
                  <a:lnTo>
                    <a:pt x="710" y="210"/>
                  </a:lnTo>
                  <a:lnTo>
                    <a:pt x="713" y="221"/>
                  </a:lnTo>
                  <a:lnTo>
                    <a:pt x="719" y="231"/>
                  </a:lnTo>
                  <a:lnTo>
                    <a:pt x="724" y="241"/>
                  </a:lnTo>
                  <a:lnTo>
                    <a:pt x="732" y="251"/>
                  </a:lnTo>
                  <a:lnTo>
                    <a:pt x="738" y="260"/>
                  </a:lnTo>
                  <a:lnTo>
                    <a:pt x="747" y="269"/>
                  </a:lnTo>
                  <a:lnTo>
                    <a:pt x="747" y="269"/>
                  </a:lnTo>
                  <a:lnTo>
                    <a:pt x="758" y="280"/>
                  </a:lnTo>
                  <a:lnTo>
                    <a:pt x="770" y="288"/>
                  </a:lnTo>
                  <a:lnTo>
                    <a:pt x="783" y="296"/>
                  </a:lnTo>
                  <a:lnTo>
                    <a:pt x="797" y="302"/>
                  </a:lnTo>
                  <a:lnTo>
                    <a:pt x="811" y="308"/>
                  </a:lnTo>
                  <a:lnTo>
                    <a:pt x="825" y="311"/>
                  </a:lnTo>
                  <a:lnTo>
                    <a:pt x="840" y="314"/>
                  </a:lnTo>
                  <a:lnTo>
                    <a:pt x="855" y="314"/>
                  </a:lnTo>
                  <a:lnTo>
                    <a:pt x="855" y="314"/>
                  </a:lnTo>
                  <a:lnTo>
                    <a:pt x="872" y="313"/>
                  </a:lnTo>
                  <a:lnTo>
                    <a:pt x="888" y="311"/>
                  </a:lnTo>
                  <a:lnTo>
                    <a:pt x="903" y="307"/>
                  </a:lnTo>
                  <a:lnTo>
                    <a:pt x="919" y="301"/>
                  </a:lnTo>
                  <a:lnTo>
                    <a:pt x="919" y="301"/>
                  </a:lnTo>
                  <a:lnTo>
                    <a:pt x="933" y="332"/>
                  </a:lnTo>
                  <a:lnTo>
                    <a:pt x="940" y="347"/>
                  </a:lnTo>
                  <a:lnTo>
                    <a:pt x="945" y="363"/>
                  </a:lnTo>
                  <a:lnTo>
                    <a:pt x="945" y="363"/>
                  </a:lnTo>
                  <a:lnTo>
                    <a:pt x="934" y="369"/>
                  </a:lnTo>
                  <a:lnTo>
                    <a:pt x="924" y="374"/>
                  </a:lnTo>
                  <a:lnTo>
                    <a:pt x="914" y="379"/>
                  </a:lnTo>
                  <a:lnTo>
                    <a:pt x="904" y="387"/>
                  </a:lnTo>
                  <a:lnTo>
                    <a:pt x="896" y="395"/>
                  </a:lnTo>
                  <a:lnTo>
                    <a:pt x="888" y="402"/>
                  </a:lnTo>
                  <a:lnTo>
                    <a:pt x="881" y="411"/>
                  </a:lnTo>
                  <a:lnTo>
                    <a:pt x="873" y="420"/>
                  </a:lnTo>
                  <a:lnTo>
                    <a:pt x="867" y="430"/>
                  </a:lnTo>
                  <a:lnTo>
                    <a:pt x="861" y="440"/>
                  </a:lnTo>
                  <a:lnTo>
                    <a:pt x="857" y="450"/>
                  </a:lnTo>
                  <a:lnTo>
                    <a:pt x="853" y="461"/>
                  </a:lnTo>
                  <a:lnTo>
                    <a:pt x="850" y="473"/>
                  </a:lnTo>
                  <a:lnTo>
                    <a:pt x="847" y="484"/>
                  </a:lnTo>
                  <a:lnTo>
                    <a:pt x="846" y="495"/>
                  </a:lnTo>
                  <a:lnTo>
                    <a:pt x="845" y="508"/>
                  </a:lnTo>
                  <a:lnTo>
                    <a:pt x="845" y="508"/>
                  </a:lnTo>
                  <a:lnTo>
                    <a:pt x="846" y="520"/>
                  </a:lnTo>
                  <a:lnTo>
                    <a:pt x="847" y="532"/>
                  </a:lnTo>
                  <a:lnTo>
                    <a:pt x="850" y="544"/>
                  </a:lnTo>
                  <a:lnTo>
                    <a:pt x="853" y="554"/>
                  </a:lnTo>
                  <a:lnTo>
                    <a:pt x="857" y="565"/>
                  </a:lnTo>
                  <a:lnTo>
                    <a:pt x="861" y="576"/>
                  </a:lnTo>
                  <a:lnTo>
                    <a:pt x="867" y="587"/>
                  </a:lnTo>
                  <a:lnTo>
                    <a:pt x="873" y="596"/>
                  </a:lnTo>
                  <a:lnTo>
                    <a:pt x="881" y="605"/>
                  </a:lnTo>
                  <a:lnTo>
                    <a:pt x="888" y="613"/>
                  </a:lnTo>
                  <a:lnTo>
                    <a:pt x="896" y="622"/>
                  </a:lnTo>
                  <a:lnTo>
                    <a:pt x="904" y="629"/>
                  </a:lnTo>
                  <a:lnTo>
                    <a:pt x="914" y="636"/>
                  </a:lnTo>
                  <a:lnTo>
                    <a:pt x="924" y="642"/>
                  </a:lnTo>
                  <a:lnTo>
                    <a:pt x="934" y="648"/>
                  </a:lnTo>
                  <a:lnTo>
                    <a:pt x="945" y="652"/>
                  </a:lnTo>
                  <a:lnTo>
                    <a:pt x="945" y="652"/>
                  </a:lnTo>
                  <a:lnTo>
                    <a:pt x="933" y="684"/>
                  </a:lnTo>
                  <a:lnTo>
                    <a:pt x="927" y="699"/>
                  </a:lnTo>
                  <a:lnTo>
                    <a:pt x="919" y="715"/>
                  </a:lnTo>
                  <a:lnTo>
                    <a:pt x="919" y="715"/>
                  </a:lnTo>
                  <a:close/>
                  <a:moveTo>
                    <a:pt x="508" y="357"/>
                  </a:moveTo>
                  <a:lnTo>
                    <a:pt x="508" y="357"/>
                  </a:lnTo>
                  <a:lnTo>
                    <a:pt x="492" y="358"/>
                  </a:lnTo>
                  <a:lnTo>
                    <a:pt x="477" y="360"/>
                  </a:lnTo>
                  <a:lnTo>
                    <a:pt x="463" y="363"/>
                  </a:lnTo>
                  <a:lnTo>
                    <a:pt x="449" y="369"/>
                  </a:lnTo>
                  <a:lnTo>
                    <a:pt x="437" y="375"/>
                  </a:lnTo>
                  <a:lnTo>
                    <a:pt x="424" y="383"/>
                  </a:lnTo>
                  <a:lnTo>
                    <a:pt x="412" y="391"/>
                  </a:lnTo>
                  <a:lnTo>
                    <a:pt x="401" y="401"/>
                  </a:lnTo>
                  <a:lnTo>
                    <a:pt x="391" y="412"/>
                  </a:lnTo>
                  <a:lnTo>
                    <a:pt x="383" y="423"/>
                  </a:lnTo>
                  <a:lnTo>
                    <a:pt x="375" y="436"/>
                  </a:lnTo>
                  <a:lnTo>
                    <a:pt x="369" y="449"/>
                  </a:lnTo>
                  <a:lnTo>
                    <a:pt x="364" y="463"/>
                  </a:lnTo>
                  <a:lnTo>
                    <a:pt x="360" y="477"/>
                  </a:lnTo>
                  <a:lnTo>
                    <a:pt x="358" y="492"/>
                  </a:lnTo>
                  <a:lnTo>
                    <a:pt x="357" y="508"/>
                  </a:lnTo>
                  <a:lnTo>
                    <a:pt x="357" y="508"/>
                  </a:lnTo>
                  <a:lnTo>
                    <a:pt x="358" y="523"/>
                  </a:lnTo>
                  <a:lnTo>
                    <a:pt x="360" y="538"/>
                  </a:lnTo>
                  <a:lnTo>
                    <a:pt x="364" y="552"/>
                  </a:lnTo>
                  <a:lnTo>
                    <a:pt x="369" y="566"/>
                  </a:lnTo>
                  <a:lnTo>
                    <a:pt x="375" y="580"/>
                  </a:lnTo>
                  <a:lnTo>
                    <a:pt x="383" y="592"/>
                  </a:lnTo>
                  <a:lnTo>
                    <a:pt x="391" y="604"/>
                  </a:lnTo>
                  <a:lnTo>
                    <a:pt x="401" y="614"/>
                  </a:lnTo>
                  <a:lnTo>
                    <a:pt x="412" y="624"/>
                  </a:lnTo>
                  <a:lnTo>
                    <a:pt x="424" y="633"/>
                  </a:lnTo>
                  <a:lnTo>
                    <a:pt x="437" y="640"/>
                  </a:lnTo>
                  <a:lnTo>
                    <a:pt x="449" y="647"/>
                  </a:lnTo>
                  <a:lnTo>
                    <a:pt x="463" y="652"/>
                  </a:lnTo>
                  <a:lnTo>
                    <a:pt x="477" y="655"/>
                  </a:lnTo>
                  <a:lnTo>
                    <a:pt x="492" y="657"/>
                  </a:lnTo>
                  <a:lnTo>
                    <a:pt x="508" y="658"/>
                  </a:lnTo>
                  <a:lnTo>
                    <a:pt x="508" y="658"/>
                  </a:lnTo>
                  <a:lnTo>
                    <a:pt x="523" y="657"/>
                  </a:lnTo>
                  <a:lnTo>
                    <a:pt x="538" y="655"/>
                  </a:lnTo>
                  <a:lnTo>
                    <a:pt x="552" y="652"/>
                  </a:lnTo>
                  <a:lnTo>
                    <a:pt x="566" y="647"/>
                  </a:lnTo>
                  <a:lnTo>
                    <a:pt x="580" y="640"/>
                  </a:lnTo>
                  <a:lnTo>
                    <a:pt x="592" y="633"/>
                  </a:lnTo>
                  <a:lnTo>
                    <a:pt x="604" y="624"/>
                  </a:lnTo>
                  <a:lnTo>
                    <a:pt x="615" y="614"/>
                  </a:lnTo>
                  <a:lnTo>
                    <a:pt x="624" y="604"/>
                  </a:lnTo>
                  <a:lnTo>
                    <a:pt x="633" y="592"/>
                  </a:lnTo>
                  <a:lnTo>
                    <a:pt x="640" y="580"/>
                  </a:lnTo>
                  <a:lnTo>
                    <a:pt x="647" y="566"/>
                  </a:lnTo>
                  <a:lnTo>
                    <a:pt x="652" y="552"/>
                  </a:lnTo>
                  <a:lnTo>
                    <a:pt x="655" y="538"/>
                  </a:lnTo>
                  <a:lnTo>
                    <a:pt x="658" y="523"/>
                  </a:lnTo>
                  <a:lnTo>
                    <a:pt x="659" y="508"/>
                  </a:lnTo>
                  <a:lnTo>
                    <a:pt x="659" y="508"/>
                  </a:lnTo>
                  <a:lnTo>
                    <a:pt x="658" y="492"/>
                  </a:lnTo>
                  <a:lnTo>
                    <a:pt x="655" y="477"/>
                  </a:lnTo>
                  <a:lnTo>
                    <a:pt x="652" y="463"/>
                  </a:lnTo>
                  <a:lnTo>
                    <a:pt x="647" y="449"/>
                  </a:lnTo>
                  <a:lnTo>
                    <a:pt x="640" y="436"/>
                  </a:lnTo>
                  <a:lnTo>
                    <a:pt x="633" y="423"/>
                  </a:lnTo>
                  <a:lnTo>
                    <a:pt x="624" y="412"/>
                  </a:lnTo>
                  <a:lnTo>
                    <a:pt x="615" y="401"/>
                  </a:lnTo>
                  <a:lnTo>
                    <a:pt x="604" y="391"/>
                  </a:lnTo>
                  <a:lnTo>
                    <a:pt x="592" y="383"/>
                  </a:lnTo>
                  <a:lnTo>
                    <a:pt x="580" y="375"/>
                  </a:lnTo>
                  <a:lnTo>
                    <a:pt x="566" y="369"/>
                  </a:lnTo>
                  <a:lnTo>
                    <a:pt x="552" y="363"/>
                  </a:lnTo>
                  <a:lnTo>
                    <a:pt x="538" y="360"/>
                  </a:lnTo>
                  <a:lnTo>
                    <a:pt x="523" y="358"/>
                  </a:lnTo>
                  <a:lnTo>
                    <a:pt x="508" y="357"/>
                  </a:lnTo>
                  <a:lnTo>
                    <a:pt x="508" y="357"/>
                  </a:lnTo>
                  <a:close/>
                  <a:moveTo>
                    <a:pt x="508" y="567"/>
                  </a:moveTo>
                  <a:lnTo>
                    <a:pt x="508" y="567"/>
                  </a:lnTo>
                  <a:lnTo>
                    <a:pt x="496" y="566"/>
                  </a:lnTo>
                  <a:lnTo>
                    <a:pt x="485" y="563"/>
                  </a:lnTo>
                  <a:lnTo>
                    <a:pt x="475" y="558"/>
                  </a:lnTo>
                  <a:lnTo>
                    <a:pt x="466" y="550"/>
                  </a:lnTo>
                  <a:lnTo>
                    <a:pt x="459" y="541"/>
                  </a:lnTo>
                  <a:lnTo>
                    <a:pt x="454" y="531"/>
                  </a:lnTo>
                  <a:lnTo>
                    <a:pt x="449" y="520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9" y="495"/>
                  </a:lnTo>
                  <a:lnTo>
                    <a:pt x="454" y="485"/>
                  </a:lnTo>
                  <a:lnTo>
                    <a:pt x="459" y="475"/>
                  </a:lnTo>
                  <a:lnTo>
                    <a:pt x="466" y="465"/>
                  </a:lnTo>
                  <a:lnTo>
                    <a:pt x="475" y="459"/>
                  </a:lnTo>
                  <a:lnTo>
                    <a:pt x="485" y="454"/>
                  </a:lnTo>
                  <a:lnTo>
                    <a:pt x="496" y="449"/>
                  </a:lnTo>
                  <a:lnTo>
                    <a:pt x="508" y="448"/>
                  </a:lnTo>
                  <a:lnTo>
                    <a:pt x="508" y="448"/>
                  </a:lnTo>
                  <a:lnTo>
                    <a:pt x="520" y="449"/>
                  </a:lnTo>
                  <a:lnTo>
                    <a:pt x="531" y="454"/>
                  </a:lnTo>
                  <a:lnTo>
                    <a:pt x="542" y="459"/>
                  </a:lnTo>
                  <a:lnTo>
                    <a:pt x="550" y="465"/>
                  </a:lnTo>
                  <a:lnTo>
                    <a:pt x="558" y="475"/>
                  </a:lnTo>
                  <a:lnTo>
                    <a:pt x="563" y="485"/>
                  </a:lnTo>
                  <a:lnTo>
                    <a:pt x="566" y="495"/>
                  </a:lnTo>
                  <a:lnTo>
                    <a:pt x="567" y="508"/>
                  </a:lnTo>
                  <a:lnTo>
                    <a:pt x="567" y="508"/>
                  </a:lnTo>
                  <a:lnTo>
                    <a:pt x="566" y="520"/>
                  </a:lnTo>
                  <a:lnTo>
                    <a:pt x="563" y="531"/>
                  </a:lnTo>
                  <a:lnTo>
                    <a:pt x="558" y="541"/>
                  </a:lnTo>
                  <a:lnTo>
                    <a:pt x="550" y="550"/>
                  </a:lnTo>
                  <a:lnTo>
                    <a:pt x="542" y="558"/>
                  </a:lnTo>
                  <a:lnTo>
                    <a:pt x="531" y="563"/>
                  </a:lnTo>
                  <a:lnTo>
                    <a:pt x="520" y="566"/>
                  </a:lnTo>
                  <a:lnTo>
                    <a:pt x="508" y="567"/>
                  </a:lnTo>
                  <a:lnTo>
                    <a:pt x="508" y="567"/>
                  </a:ln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6546286" y="4241098"/>
            <a:ext cx="816000" cy="816000"/>
            <a:chOff x="6546286" y="4241098"/>
            <a:chExt cx="816000" cy="816000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82F563DB-B43F-4AA5-9E30-8C532C9F4B31}"/>
                </a:ext>
              </a:extLst>
            </p:cNvPr>
            <p:cNvSpPr/>
            <p:nvPr/>
          </p:nvSpPr>
          <p:spPr>
            <a:xfrm>
              <a:off x="6546286" y="4241098"/>
              <a:ext cx="816000" cy="8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7" name="Freeform 72">
              <a:extLst>
                <a:ext uri="{FF2B5EF4-FFF2-40B4-BE49-F238E27FC236}">
                  <a16:creationId xmlns="" xmlns:a16="http://schemas.microsoft.com/office/drawing/2014/main" id="{67A2DBB9-4015-4F89-9650-90653C390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2361" y="4487173"/>
              <a:ext cx="323850" cy="323850"/>
            </a:xfrm>
            <a:custGeom>
              <a:avLst/>
              <a:gdLst>
                <a:gd name="T0" fmla="*/ 934 w 1018"/>
                <a:gd name="T1" fmla="*/ 31 h 1017"/>
                <a:gd name="T2" fmla="*/ 868 w 1018"/>
                <a:gd name="T3" fmla="*/ 3 h 1017"/>
                <a:gd name="T4" fmla="*/ 812 w 1018"/>
                <a:gd name="T5" fmla="*/ 0 h 1017"/>
                <a:gd name="T6" fmla="*/ 743 w 1018"/>
                <a:gd name="T7" fmla="*/ 22 h 1017"/>
                <a:gd name="T8" fmla="*/ 137 w 1018"/>
                <a:gd name="T9" fmla="*/ 613 h 1017"/>
                <a:gd name="T10" fmla="*/ 2 w 1018"/>
                <a:gd name="T11" fmla="*/ 974 h 1017"/>
                <a:gd name="T12" fmla="*/ 4 w 1018"/>
                <a:gd name="T13" fmla="*/ 1000 h 1017"/>
                <a:gd name="T14" fmla="*/ 19 w 1018"/>
                <a:gd name="T15" fmla="*/ 1015 h 1017"/>
                <a:gd name="T16" fmla="*/ 36 w 1018"/>
                <a:gd name="T17" fmla="*/ 1017 h 1017"/>
                <a:gd name="T18" fmla="*/ 365 w 1018"/>
                <a:gd name="T19" fmla="*/ 915 h 1017"/>
                <a:gd name="T20" fmla="*/ 975 w 1018"/>
                <a:gd name="T21" fmla="*/ 305 h 1017"/>
                <a:gd name="T22" fmla="*/ 1009 w 1018"/>
                <a:gd name="T23" fmla="*/ 242 h 1017"/>
                <a:gd name="T24" fmla="*/ 1018 w 1018"/>
                <a:gd name="T25" fmla="*/ 187 h 1017"/>
                <a:gd name="T26" fmla="*/ 1004 w 1018"/>
                <a:gd name="T27" fmla="*/ 115 h 1017"/>
                <a:gd name="T28" fmla="*/ 963 w 1018"/>
                <a:gd name="T29" fmla="*/ 55 h 1017"/>
                <a:gd name="T30" fmla="*/ 203 w 1018"/>
                <a:gd name="T31" fmla="*/ 900 h 1017"/>
                <a:gd name="T32" fmla="*/ 170 w 1018"/>
                <a:gd name="T33" fmla="*/ 847 h 1017"/>
                <a:gd name="T34" fmla="*/ 139 w 1018"/>
                <a:gd name="T35" fmla="*/ 823 h 1017"/>
                <a:gd name="T36" fmla="*/ 254 w 1018"/>
                <a:gd name="T37" fmla="*/ 731 h 1017"/>
                <a:gd name="T38" fmla="*/ 261 w 1018"/>
                <a:gd name="T39" fmla="*/ 749 h 1017"/>
                <a:gd name="T40" fmla="*/ 280 w 1018"/>
                <a:gd name="T41" fmla="*/ 762 h 1017"/>
                <a:gd name="T42" fmla="*/ 789 w 1018"/>
                <a:gd name="T43" fmla="*/ 403 h 1017"/>
                <a:gd name="T44" fmla="*/ 414 w 1018"/>
                <a:gd name="T45" fmla="*/ 731 h 1017"/>
                <a:gd name="T46" fmla="*/ 406 w 1018"/>
                <a:gd name="T47" fmla="*/ 712 h 1017"/>
                <a:gd name="T48" fmla="*/ 382 w 1018"/>
                <a:gd name="T49" fmla="*/ 700 h 1017"/>
                <a:gd name="T50" fmla="*/ 317 w 1018"/>
                <a:gd name="T51" fmla="*/ 629 h 1017"/>
                <a:gd name="T52" fmla="*/ 305 w 1018"/>
                <a:gd name="T53" fmla="*/ 610 h 1017"/>
                <a:gd name="T54" fmla="*/ 236 w 1018"/>
                <a:gd name="T55" fmla="*/ 604 h 1017"/>
                <a:gd name="T56" fmla="*/ 624 w 1018"/>
                <a:gd name="T57" fmla="*/ 220 h 1017"/>
                <a:gd name="T58" fmla="*/ 666 w 1018"/>
                <a:gd name="T59" fmla="*/ 198 h 1017"/>
                <a:gd name="T60" fmla="*/ 703 w 1018"/>
                <a:gd name="T61" fmla="*/ 192 h 1017"/>
                <a:gd name="T62" fmla="*/ 750 w 1018"/>
                <a:gd name="T63" fmla="*/ 202 h 1017"/>
                <a:gd name="T64" fmla="*/ 789 w 1018"/>
                <a:gd name="T65" fmla="*/ 229 h 1017"/>
                <a:gd name="T66" fmla="*/ 811 w 1018"/>
                <a:gd name="T67" fmla="*/ 258 h 1017"/>
                <a:gd name="T68" fmla="*/ 825 w 1018"/>
                <a:gd name="T69" fmla="*/ 304 h 1017"/>
                <a:gd name="T70" fmla="*/ 823 w 1018"/>
                <a:gd name="T71" fmla="*/ 340 h 1017"/>
                <a:gd name="T72" fmla="*/ 804 w 1018"/>
                <a:gd name="T73" fmla="*/ 384 h 1017"/>
                <a:gd name="T74" fmla="*/ 918 w 1018"/>
                <a:gd name="T75" fmla="*/ 274 h 1017"/>
                <a:gd name="T76" fmla="*/ 884 w 1018"/>
                <a:gd name="T77" fmla="*/ 271 h 1017"/>
                <a:gd name="T78" fmla="*/ 856 w 1018"/>
                <a:gd name="T79" fmla="*/ 209 h 1017"/>
                <a:gd name="T80" fmla="*/ 822 w 1018"/>
                <a:gd name="T81" fmla="*/ 172 h 1017"/>
                <a:gd name="T82" fmla="*/ 764 w 1018"/>
                <a:gd name="T83" fmla="*/ 139 h 1017"/>
                <a:gd name="T84" fmla="*/ 743 w 1018"/>
                <a:gd name="T85" fmla="*/ 100 h 1017"/>
                <a:gd name="T86" fmla="*/ 763 w 1018"/>
                <a:gd name="T87" fmla="*/ 84 h 1017"/>
                <a:gd name="T88" fmla="*/ 807 w 1018"/>
                <a:gd name="T89" fmla="*/ 66 h 1017"/>
                <a:gd name="T90" fmla="*/ 843 w 1018"/>
                <a:gd name="T91" fmla="*/ 64 h 1017"/>
                <a:gd name="T92" fmla="*/ 889 w 1018"/>
                <a:gd name="T93" fmla="*/ 78 h 1017"/>
                <a:gd name="T94" fmla="*/ 918 w 1018"/>
                <a:gd name="T95" fmla="*/ 100 h 1017"/>
                <a:gd name="T96" fmla="*/ 945 w 1018"/>
                <a:gd name="T97" fmla="*/ 140 h 1017"/>
                <a:gd name="T98" fmla="*/ 955 w 1018"/>
                <a:gd name="T99" fmla="*/ 187 h 1017"/>
                <a:gd name="T100" fmla="*/ 949 w 1018"/>
                <a:gd name="T101" fmla="*/ 222 h 1017"/>
                <a:gd name="T102" fmla="*/ 927 w 1018"/>
                <a:gd name="T103" fmla="*/ 265 h 1017"/>
                <a:gd name="T104" fmla="*/ 391 w 1018"/>
                <a:gd name="T105" fmla="*/ 582 h 1017"/>
                <a:gd name="T106" fmla="*/ 383 w 1018"/>
                <a:gd name="T107" fmla="*/ 598 h 1017"/>
                <a:gd name="T108" fmla="*/ 387 w 1018"/>
                <a:gd name="T109" fmla="*/ 621 h 1017"/>
                <a:gd name="T110" fmla="*/ 402 w 1018"/>
                <a:gd name="T111" fmla="*/ 633 h 1017"/>
                <a:gd name="T112" fmla="*/ 419 w 1018"/>
                <a:gd name="T113" fmla="*/ 635 h 1017"/>
                <a:gd name="T114" fmla="*/ 754 w 1018"/>
                <a:gd name="T115" fmla="*/ 308 h 1017"/>
                <a:gd name="T116" fmla="*/ 763 w 1018"/>
                <a:gd name="T117" fmla="*/ 292 h 1017"/>
                <a:gd name="T118" fmla="*/ 758 w 1018"/>
                <a:gd name="T119" fmla="*/ 269 h 1017"/>
                <a:gd name="T120" fmla="*/ 743 w 1018"/>
                <a:gd name="T121" fmla="*/ 257 h 1017"/>
                <a:gd name="T122" fmla="*/ 720 w 1018"/>
                <a:gd name="T123" fmla="*/ 25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8" h="1017">
                  <a:moveTo>
                    <a:pt x="963" y="55"/>
                  </a:moveTo>
                  <a:lnTo>
                    <a:pt x="963" y="55"/>
                  </a:lnTo>
                  <a:lnTo>
                    <a:pt x="949" y="42"/>
                  </a:lnTo>
                  <a:lnTo>
                    <a:pt x="934" y="31"/>
                  </a:lnTo>
                  <a:lnTo>
                    <a:pt x="919" y="22"/>
                  </a:lnTo>
                  <a:lnTo>
                    <a:pt x="902" y="14"/>
                  </a:lnTo>
                  <a:lnTo>
                    <a:pt x="885" y="8"/>
                  </a:lnTo>
                  <a:lnTo>
                    <a:pt x="868" y="3"/>
                  </a:lnTo>
                  <a:lnTo>
                    <a:pt x="850" y="0"/>
                  </a:lnTo>
                  <a:lnTo>
                    <a:pt x="831" y="0"/>
                  </a:lnTo>
                  <a:lnTo>
                    <a:pt x="831" y="0"/>
                  </a:lnTo>
                  <a:lnTo>
                    <a:pt x="812" y="0"/>
                  </a:lnTo>
                  <a:lnTo>
                    <a:pt x="794" y="3"/>
                  </a:lnTo>
                  <a:lnTo>
                    <a:pt x="777" y="8"/>
                  </a:lnTo>
                  <a:lnTo>
                    <a:pt x="759" y="14"/>
                  </a:lnTo>
                  <a:lnTo>
                    <a:pt x="743" y="22"/>
                  </a:lnTo>
                  <a:lnTo>
                    <a:pt x="727" y="31"/>
                  </a:lnTo>
                  <a:lnTo>
                    <a:pt x="712" y="42"/>
                  </a:lnTo>
                  <a:lnTo>
                    <a:pt x="699" y="55"/>
                  </a:lnTo>
                  <a:lnTo>
                    <a:pt x="137" y="613"/>
                  </a:lnTo>
                  <a:lnTo>
                    <a:pt x="137" y="613"/>
                  </a:lnTo>
                  <a:lnTo>
                    <a:pt x="133" y="618"/>
                  </a:lnTo>
                  <a:lnTo>
                    <a:pt x="130" y="625"/>
                  </a:lnTo>
                  <a:lnTo>
                    <a:pt x="2" y="974"/>
                  </a:lnTo>
                  <a:lnTo>
                    <a:pt x="2" y="974"/>
                  </a:lnTo>
                  <a:lnTo>
                    <a:pt x="0" y="983"/>
                  </a:lnTo>
                  <a:lnTo>
                    <a:pt x="1" y="993"/>
                  </a:lnTo>
                  <a:lnTo>
                    <a:pt x="4" y="1000"/>
                  </a:lnTo>
                  <a:lnTo>
                    <a:pt x="9" y="1008"/>
                  </a:lnTo>
                  <a:lnTo>
                    <a:pt x="9" y="1008"/>
                  </a:lnTo>
                  <a:lnTo>
                    <a:pt x="14" y="1012"/>
                  </a:lnTo>
                  <a:lnTo>
                    <a:pt x="19" y="1015"/>
                  </a:lnTo>
                  <a:lnTo>
                    <a:pt x="26" y="1017"/>
                  </a:lnTo>
                  <a:lnTo>
                    <a:pt x="32" y="1017"/>
                  </a:lnTo>
                  <a:lnTo>
                    <a:pt x="32" y="1017"/>
                  </a:lnTo>
                  <a:lnTo>
                    <a:pt x="36" y="1017"/>
                  </a:lnTo>
                  <a:lnTo>
                    <a:pt x="42" y="1016"/>
                  </a:lnTo>
                  <a:lnTo>
                    <a:pt x="358" y="919"/>
                  </a:lnTo>
                  <a:lnTo>
                    <a:pt x="358" y="919"/>
                  </a:lnTo>
                  <a:lnTo>
                    <a:pt x="365" y="915"/>
                  </a:lnTo>
                  <a:lnTo>
                    <a:pt x="371" y="911"/>
                  </a:lnTo>
                  <a:lnTo>
                    <a:pt x="963" y="319"/>
                  </a:lnTo>
                  <a:lnTo>
                    <a:pt x="963" y="319"/>
                  </a:lnTo>
                  <a:lnTo>
                    <a:pt x="975" y="305"/>
                  </a:lnTo>
                  <a:lnTo>
                    <a:pt x="987" y="290"/>
                  </a:lnTo>
                  <a:lnTo>
                    <a:pt x="995" y="275"/>
                  </a:lnTo>
                  <a:lnTo>
                    <a:pt x="1004" y="259"/>
                  </a:lnTo>
                  <a:lnTo>
                    <a:pt x="1009" y="242"/>
                  </a:lnTo>
                  <a:lnTo>
                    <a:pt x="1015" y="223"/>
                  </a:lnTo>
                  <a:lnTo>
                    <a:pt x="1017" y="205"/>
                  </a:lnTo>
                  <a:lnTo>
                    <a:pt x="1018" y="187"/>
                  </a:lnTo>
                  <a:lnTo>
                    <a:pt x="1018" y="187"/>
                  </a:lnTo>
                  <a:lnTo>
                    <a:pt x="1017" y="169"/>
                  </a:lnTo>
                  <a:lnTo>
                    <a:pt x="1015" y="150"/>
                  </a:lnTo>
                  <a:lnTo>
                    <a:pt x="1009" y="132"/>
                  </a:lnTo>
                  <a:lnTo>
                    <a:pt x="1004" y="115"/>
                  </a:lnTo>
                  <a:lnTo>
                    <a:pt x="995" y="99"/>
                  </a:lnTo>
                  <a:lnTo>
                    <a:pt x="987" y="83"/>
                  </a:lnTo>
                  <a:lnTo>
                    <a:pt x="975" y="68"/>
                  </a:lnTo>
                  <a:lnTo>
                    <a:pt x="963" y="55"/>
                  </a:lnTo>
                  <a:lnTo>
                    <a:pt x="963" y="55"/>
                  </a:lnTo>
                  <a:close/>
                  <a:moveTo>
                    <a:pt x="322" y="864"/>
                  </a:moveTo>
                  <a:lnTo>
                    <a:pt x="203" y="900"/>
                  </a:lnTo>
                  <a:lnTo>
                    <a:pt x="203" y="900"/>
                  </a:lnTo>
                  <a:lnTo>
                    <a:pt x="197" y="885"/>
                  </a:lnTo>
                  <a:lnTo>
                    <a:pt x="190" y="871"/>
                  </a:lnTo>
                  <a:lnTo>
                    <a:pt x="181" y="859"/>
                  </a:lnTo>
                  <a:lnTo>
                    <a:pt x="170" y="847"/>
                  </a:lnTo>
                  <a:lnTo>
                    <a:pt x="170" y="847"/>
                  </a:lnTo>
                  <a:lnTo>
                    <a:pt x="161" y="838"/>
                  </a:lnTo>
                  <a:lnTo>
                    <a:pt x="150" y="831"/>
                  </a:lnTo>
                  <a:lnTo>
                    <a:pt x="139" y="823"/>
                  </a:lnTo>
                  <a:lnTo>
                    <a:pt x="127" y="817"/>
                  </a:lnTo>
                  <a:lnTo>
                    <a:pt x="181" y="668"/>
                  </a:lnTo>
                  <a:lnTo>
                    <a:pt x="254" y="668"/>
                  </a:lnTo>
                  <a:lnTo>
                    <a:pt x="254" y="731"/>
                  </a:lnTo>
                  <a:lnTo>
                    <a:pt x="254" y="731"/>
                  </a:lnTo>
                  <a:lnTo>
                    <a:pt x="255" y="737"/>
                  </a:lnTo>
                  <a:lnTo>
                    <a:pt x="257" y="744"/>
                  </a:lnTo>
                  <a:lnTo>
                    <a:pt x="261" y="749"/>
                  </a:lnTo>
                  <a:lnTo>
                    <a:pt x="264" y="753"/>
                  </a:lnTo>
                  <a:lnTo>
                    <a:pt x="269" y="758"/>
                  </a:lnTo>
                  <a:lnTo>
                    <a:pt x="274" y="761"/>
                  </a:lnTo>
                  <a:lnTo>
                    <a:pt x="280" y="762"/>
                  </a:lnTo>
                  <a:lnTo>
                    <a:pt x="286" y="763"/>
                  </a:lnTo>
                  <a:lnTo>
                    <a:pt x="342" y="763"/>
                  </a:lnTo>
                  <a:lnTo>
                    <a:pt x="322" y="864"/>
                  </a:lnTo>
                  <a:close/>
                  <a:moveTo>
                    <a:pt x="789" y="403"/>
                  </a:moveTo>
                  <a:lnTo>
                    <a:pt x="402" y="790"/>
                  </a:lnTo>
                  <a:lnTo>
                    <a:pt x="413" y="738"/>
                  </a:lnTo>
                  <a:lnTo>
                    <a:pt x="413" y="738"/>
                  </a:lnTo>
                  <a:lnTo>
                    <a:pt x="414" y="731"/>
                  </a:lnTo>
                  <a:lnTo>
                    <a:pt x="413" y="723"/>
                  </a:lnTo>
                  <a:lnTo>
                    <a:pt x="411" y="717"/>
                  </a:lnTo>
                  <a:lnTo>
                    <a:pt x="406" y="712"/>
                  </a:lnTo>
                  <a:lnTo>
                    <a:pt x="406" y="712"/>
                  </a:lnTo>
                  <a:lnTo>
                    <a:pt x="401" y="706"/>
                  </a:lnTo>
                  <a:lnTo>
                    <a:pt x="396" y="703"/>
                  </a:lnTo>
                  <a:lnTo>
                    <a:pt x="389" y="700"/>
                  </a:lnTo>
                  <a:lnTo>
                    <a:pt x="382" y="700"/>
                  </a:lnTo>
                  <a:lnTo>
                    <a:pt x="318" y="700"/>
                  </a:lnTo>
                  <a:lnTo>
                    <a:pt x="318" y="635"/>
                  </a:lnTo>
                  <a:lnTo>
                    <a:pt x="318" y="635"/>
                  </a:lnTo>
                  <a:lnTo>
                    <a:pt x="317" y="629"/>
                  </a:lnTo>
                  <a:lnTo>
                    <a:pt x="315" y="624"/>
                  </a:lnTo>
                  <a:lnTo>
                    <a:pt x="313" y="618"/>
                  </a:lnTo>
                  <a:lnTo>
                    <a:pt x="309" y="614"/>
                  </a:lnTo>
                  <a:lnTo>
                    <a:pt x="305" y="610"/>
                  </a:lnTo>
                  <a:lnTo>
                    <a:pt x="299" y="606"/>
                  </a:lnTo>
                  <a:lnTo>
                    <a:pt x="293" y="604"/>
                  </a:lnTo>
                  <a:lnTo>
                    <a:pt x="286" y="604"/>
                  </a:lnTo>
                  <a:lnTo>
                    <a:pt x="236" y="604"/>
                  </a:lnTo>
                  <a:lnTo>
                    <a:pt x="615" y="228"/>
                  </a:lnTo>
                  <a:lnTo>
                    <a:pt x="615" y="229"/>
                  </a:lnTo>
                  <a:lnTo>
                    <a:pt x="615" y="229"/>
                  </a:lnTo>
                  <a:lnTo>
                    <a:pt x="624" y="220"/>
                  </a:lnTo>
                  <a:lnTo>
                    <a:pt x="634" y="213"/>
                  </a:lnTo>
                  <a:lnTo>
                    <a:pt x="644" y="206"/>
                  </a:lnTo>
                  <a:lnTo>
                    <a:pt x="655" y="202"/>
                  </a:lnTo>
                  <a:lnTo>
                    <a:pt x="666" y="198"/>
                  </a:lnTo>
                  <a:lnTo>
                    <a:pt x="678" y="194"/>
                  </a:lnTo>
                  <a:lnTo>
                    <a:pt x="690" y="193"/>
                  </a:lnTo>
                  <a:lnTo>
                    <a:pt x="703" y="192"/>
                  </a:lnTo>
                  <a:lnTo>
                    <a:pt x="703" y="192"/>
                  </a:lnTo>
                  <a:lnTo>
                    <a:pt x="714" y="193"/>
                  </a:lnTo>
                  <a:lnTo>
                    <a:pt x="726" y="194"/>
                  </a:lnTo>
                  <a:lnTo>
                    <a:pt x="738" y="198"/>
                  </a:lnTo>
                  <a:lnTo>
                    <a:pt x="750" y="202"/>
                  </a:lnTo>
                  <a:lnTo>
                    <a:pt x="761" y="206"/>
                  </a:lnTo>
                  <a:lnTo>
                    <a:pt x="770" y="213"/>
                  </a:lnTo>
                  <a:lnTo>
                    <a:pt x="780" y="220"/>
                  </a:lnTo>
                  <a:lnTo>
                    <a:pt x="789" y="229"/>
                  </a:lnTo>
                  <a:lnTo>
                    <a:pt x="789" y="229"/>
                  </a:lnTo>
                  <a:lnTo>
                    <a:pt x="798" y="237"/>
                  </a:lnTo>
                  <a:lnTo>
                    <a:pt x="804" y="247"/>
                  </a:lnTo>
                  <a:lnTo>
                    <a:pt x="811" y="258"/>
                  </a:lnTo>
                  <a:lnTo>
                    <a:pt x="816" y="269"/>
                  </a:lnTo>
                  <a:lnTo>
                    <a:pt x="821" y="279"/>
                  </a:lnTo>
                  <a:lnTo>
                    <a:pt x="823" y="291"/>
                  </a:lnTo>
                  <a:lnTo>
                    <a:pt x="825" y="304"/>
                  </a:lnTo>
                  <a:lnTo>
                    <a:pt x="826" y="316"/>
                  </a:lnTo>
                  <a:lnTo>
                    <a:pt x="826" y="316"/>
                  </a:lnTo>
                  <a:lnTo>
                    <a:pt x="825" y="328"/>
                  </a:lnTo>
                  <a:lnTo>
                    <a:pt x="823" y="340"/>
                  </a:lnTo>
                  <a:lnTo>
                    <a:pt x="821" y="351"/>
                  </a:lnTo>
                  <a:lnTo>
                    <a:pt x="816" y="363"/>
                  </a:lnTo>
                  <a:lnTo>
                    <a:pt x="811" y="374"/>
                  </a:lnTo>
                  <a:lnTo>
                    <a:pt x="804" y="384"/>
                  </a:lnTo>
                  <a:lnTo>
                    <a:pt x="798" y="394"/>
                  </a:lnTo>
                  <a:lnTo>
                    <a:pt x="789" y="403"/>
                  </a:lnTo>
                  <a:lnTo>
                    <a:pt x="789" y="403"/>
                  </a:lnTo>
                  <a:close/>
                  <a:moveTo>
                    <a:pt x="918" y="274"/>
                  </a:moveTo>
                  <a:lnTo>
                    <a:pt x="888" y="304"/>
                  </a:lnTo>
                  <a:lnTo>
                    <a:pt x="888" y="304"/>
                  </a:lnTo>
                  <a:lnTo>
                    <a:pt x="887" y="287"/>
                  </a:lnTo>
                  <a:lnTo>
                    <a:pt x="884" y="271"/>
                  </a:lnTo>
                  <a:lnTo>
                    <a:pt x="879" y="255"/>
                  </a:lnTo>
                  <a:lnTo>
                    <a:pt x="872" y="238"/>
                  </a:lnTo>
                  <a:lnTo>
                    <a:pt x="865" y="223"/>
                  </a:lnTo>
                  <a:lnTo>
                    <a:pt x="856" y="209"/>
                  </a:lnTo>
                  <a:lnTo>
                    <a:pt x="846" y="196"/>
                  </a:lnTo>
                  <a:lnTo>
                    <a:pt x="835" y="184"/>
                  </a:lnTo>
                  <a:lnTo>
                    <a:pt x="835" y="184"/>
                  </a:lnTo>
                  <a:lnTo>
                    <a:pt x="822" y="172"/>
                  </a:lnTo>
                  <a:lnTo>
                    <a:pt x="808" y="161"/>
                  </a:lnTo>
                  <a:lnTo>
                    <a:pt x="794" y="153"/>
                  </a:lnTo>
                  <a:lnTo>
                    <a:pt x="779" y="145"/>
                  </a:lnTo>
                  <a:lnTo>
                    <a:pt x="764" y="139"/>
                  </a:lnTo>
                  <a:lnTo>
                    <a:pt x="748" y="134"/>
                  </a:lnTo>
                  <a:lnTo>
                    <a:pt x="730" y="131"/>
                  </a:lnTo>
                  <a:lnTo>
                    <a:pt x="714" y="129"/>
                  </a:lnTo>
                  <a:lnTo>
                    <a:pt x="743" y="100"/>
                  </a:lnTo>
                  <a:lnTo>
                    <a:pt x="743" y="100"/>
                  </a:lnTo>
                  <a:lnTo>
                    <a:pt x="743" y="100"/>
                  </a:lnTo>
                  <a:lnTo>
                    <a:pt x="753" y="91"/>
                  </a:lnTo>
                  <a:lnTo>
                    <a:pt x="763" y="84"/>
                  </a:lnTo>
                  <a:lnTo>
                    <a:pt x="773" y="78"/>
                  </a:lnTo>
                  <a:lnTo>
                    <a:pt x="784" y="73"/>
                  </a:lnTo>
                  <a:lnTo>
                    <a:pt x="795" y="69"/>
                  </a:lnTo>
                  <a:lnTo>
                    <a:pt x="807" y="66"/>
                  </a:lnTo>
                  <a:lnTo>
                    <a:pt x="818" y="64"/>
                  </a:lnTo>
                  <a:lnTo>
                    <a:pt x="831" y="64"/>
                  </a:lnTo>
                  <a:lnTo>
                    <a:pt x="831" y="64"/>
                  </a:lnTo>
                  <a:lnTo>
                    <a:pt x="843" y="64"/>
                  </a:lnTo>
                  <a:lnTo>
                    <a:pt x="855" y="66"/>
                  </a:lnTo>
                  <a:lnTo>
                    <a:pt x="867" y="69"/>
                  </a:lnTo>
                  <a:lnTo>
                    <a:pt x="879" y="73"/>
                  </a:lnTo>
                  <a:lnTo>
                    <a:pt x="889" y="78"/>
                  </a:lnTo>
                  <a:lnTo>
                    <a:pt x="899" y="84"/>
                  </a:lnTo>
                  <a:lnTo>
                    <a:pt x="909" y="91"/>
                  </a:lnTo>
                  <a:lnTo>
                    <a:pt x="918" y="100"/>
                  </a:lnTo>
                  <a:lnTo>
                    <a:pt x="918" y="100"/>
                  </a:lnTo>
                  <a:lnTo>
                    <a:pt x="927" y="109"/>
                  </a:lnTo>
                  <a:lnTo>
                    <a:pt x="933" y="118"/>
                  </a:lnTo>
                  <a:lnTo>
                    <a:pt x="940" y="129"/>
                  </a:lnTo>
                  <a:lnTo>
                    <a:pt x="945" y="140"/>
                  </a:lnTo>
                  <a:lnTo>
                    <a:pt x="949" y="150"/>
                  </a:lnTo>
                  <a:lnTo>
                    <a:pt x="951" y="162"/>
                  </a:lnTo>
                  <a:lnTo>
                    <a:pt x="954" y="174"/>
                  </a:lnTo>
                  <a:lnTo>
                    <a:pt x="955" y="187"/>
                  </a:lnTo>
                  <a:lnTo>
                    <a:pt x="955" y="187"/>
                  </a:lnTo>
                  <a:lnTo>
                    <a:pt x="954" y="199"/>
                  </a:lnTo>
                  <a:lnTo>
                    <a:pt x="951" y="211"/>
                  </a:lnTo>
                  <a:lnTo>
                    <a:pt x="949" y="222"/>
                  </a:lnTo>
                  <a:lnTo>
                    <a:pt x="945" y="234"/>
                  </a:lnTo>
                  <a:lnTo>
                    <a:pt x="940" y="245"/>
                  </a:lnTo>
                  <a:lnTo>
                    <a:pt x="933" y="256"/>
                  </a:lnTo>
                  <a:lnTo>
                    <a:pt x="927" y="265"/>
                  </a:lnTo>
                  <a:lnTo>
                    <a:pt x="918" y="274"/>
                  </a:lnTo>
                  <a:lnTo>
                    <a:pt x="918" y="274"/>
                  </a:lnTo>
                  <a:close/>
                  <a:moveTo>
                    <a:pt x="709" y="263"/>
                  </a:moveTo>
                  <a:lnTo>
                    <a:pt x="391" y="582"/>
                  </a:lnTo>
                  <a:lnTo>
                    <a:pt x="391" y="582"/>
                  </a:lnTo>
                  <a:lnTo>
                    <a:pt x="387" y="587"/>
                  </a:lnTo>
                  <a:lnTo>
                    <a:pt x="384" y="593"/>
                  </a:lnTo>
                  <a:lnTo>
                    <a:pt x="383" y="598"/>
                  </a:lnTo>
                  <a:lnTo>
                    <a:pt x="382" y="604"/>
                  </a:lnTo>
                  <a:lnTo>
                    <a:pt x="383" y="610"/>
                  </a:lnTo>
                  <a:lnTo>
                    <a:pt x="384" y="616"/>
                  </a:lnTo>
                  <a:lnTo>
                    <a:pt x="387" y="621"/>
                  </a:lnTo>
                  <a:lnTo>
                    <a:pt x="391" y="627"/>
                  </a:lnTo>
                  <a:lnTo>
                    <a:pt x="391" y="627"/>
                  </a:lnTo>
                  <a:lnTo>
                    <a:pt x="396" y="631"/>
                  </a:lnTo>
                  <a:lnTo>
                    <a:pt x="402" y="633"/>
                  </a:lnTo>
                  <a:lnTo>
                    <a:pt x="408" y="635"/>
                  </a:lnTo>
                  <a:lnTo>
                    <a:pt x="414" y="635"/>
                  </a:lnTo>
                  <a:lnTo>
                    <a:pt x="414" y="635"/>
                  </a:lnTo>
                  <a:lnTo>
                    <a:pt x="419" y="635"/>
                  </a:lnTo>
                  <a:lnTo>
                    <a:pt x="426" y="633"/>
                  </a:lnTo>
                  <a:lnTo>
                    <a:pt x="431" y="631"/>
                  </a:lnTo>
                  <a:lnTo>
                    <a:pt x="436" y="627"/>
                  </a:lnTo>
                  <a:lnTo>
                    <a:pt x="754" y="308"/>
                  </a:lnTo>
                  <a:lnTo>
                    <a:pt x="754" y="308"/>
                  </a:lnTo>
                  <a:lnTo>
                    <a:pt x="758" y="304"/>
                  </a:lnTo>
                  <a:lnTo>
                    <a:pt x="762" y="299"/>
                  </a:lnTo>
                  <a:lnTo>
                    <a:pt x="763" y="292"/>
                  </a:lnTo>
                  <a:lnTo>
                    <a:pt x="764" y="286"/>
                  </a:lnTo>
                  <a:lnTo>
                    <a:pt x="763" y="280"/>
                  </a:lnTo>
                  <a:lnTo>
                    <a:pt x="762" y="274"/>
                  </a:lnTo>
                  <a:lnTo>
                    <a:pt x="758" y="269"/>
                  </a:lnTo>
                  <a:lnTo>
                    <a:pt x="754" y="263"/>
                  </a:lnTo>
                  <a:lnTo>
                    <a:pt x="754" y="263"/>
                  </a:lnTo>
                  <a:lnTo>
                    <a:pt x="749" y="260"/>
                  </a:lnTo>
                  <a:lnTo>
                    <a:pt x="743" y="257"/>
                  </a:lnTo>
                  <a:lnTo>
                    <a:pt x="738" y="255"/>
                  </a:lnTo>
                  <a:lnTo>
                    <a:pt x="732" y="255"/>
                  </a:lnTo>
                  <a:lnTo>
                    <a:pt x="725" y="255"/>
                  </a:lnTo>
                  <a:lnTo>
                    <a:pt x="720" y="257"/>
                  </a:lnTo>
                  <a:lnTo>
                    <a:pt x="714" y="260"/>
                  </a:lnTo>
                  <a:lnTo>
                    <a:pt x="709" y="263"/>
                  </a:lnTo>
                  <a:lnTo>
                    <a:pt x="709" y="263"/>
                  </a:ln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4812111" y="4241098"/>
            <a:ext cx="816000" cy="816000"/>
            <a:chOff x="4812111" y="4241098"/>
            <a:chExt cx="816000" cy="816000"/>
          </a:xfrm>
        </p:grpSpPr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0159CBC2-AF1B-4448-A807-A5F030A22251}"/>
                </a:ext>
              </a:extLst>
            </p:cNvPr>
            <p:cNvSpPr/>
            <p:nvPr/>
          </p:nvSpPr>
          <p:spPr>
            <a:xfrm>
              <a:off x="4812111" y="4241098"/>
              <a:ext cx="816000" cy="8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Freeform 89">
              <a:extLst>
                <a:ext uri="{FF2B5EF4-FFF2-40B4-BE49-F238E27FC236}">
                  <a16:creationId xmlns="" xmlns:a16="http://schemas.microsoft.com/office/drawing/2014/main" id="{7D2B2535-EB10-40BA-9526-2CD6EDD1EA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8980" y="4487173"/>
              <a:ext cx="322263" cy="323850"/>
            </a:xfrm>
            <a:custGeom>
              <a:avLst/>
              <a:gdLst>
                <a:gd name="T0" fmla="*/ 820 w 1018"/>
                <a:gd name="T1" fmla="*/ 562 h 1018"/>
                <a:gd name="T2" fmla="*/ 766 w 1018"/>
                <a:gd name="T3" fmla="*/ 643 h 1018"/>
                <a:gd name="T4" fmla="*/ 754 w 1018"/>
                <a:gd name="T5" fmla="*/ 754 h 1018"/>
                <a:gd name="T6" fmla="*/ 273 w 1018"/>
                <a:gd name="T7" fmla="*/ 761 h 1018"/>
                <a:gd name="T8" fmla="*/ 254 w 1018"/>
                <a:gd name="T9" fmla="*/ 668 h 1018"/>
                <a:gd name="T10" fmla="*/ 217 w 1018"/>
                <a:gd name="T11" fmla="*/ 578 h 1018"/>
                <a:gd name="T12" fmla="*/ 127 w 1018"/>
                <a:gd name="T13" fmla="*/ 541 h 1018"/>
                <a:gd name="T14" fmla="*/ 46 w 1018"/>
                <a:gd name="T15" fmla="*/ 570 h 1018"/>
                <a:gd name="T16" fmla="*/ 1 w 1018"/>
                <a:gd name="T17" fmla="*/ 656 h 1018"/>
                <a:gd name="T18" fmla="*/ 12 w 1018"/>
                <a:gd name="T19" fmla="*/ 968 h 1018"/>
                <a:gd name="T20" fmla="*/ 66 w 1018"/>
                <a:gd name="T21" fmla="*/ 1014 h 1018"/>
                <a:gd name="T22" fmla="*/ 950 w 1018"/>
                <a:gd name="T23" fmla="*/ 1014 h 1018"/>
                <a:gd name="T24" fmla="*/ 1006 w 1018"/>
                <a:gd name="T25" fmla="*/ 968 h 1018"/>
                <a:gd name="T26" fmla="*/ 1017 w 1018"/>
                <a:gd name="T27" fmla="*/ 656 h 1018"/>
                <a:gd name="T28" fmla="*/ 971 w 1018"/>
                <a:gd name="T29" fmla="*/ 570 h 1018"/>
                <a:gd name="T30" fmla="*/ 890 w 1018"/>
                <a:gd name="T31" fmla="*/ 541 h 1018"/>
                <a:gd name="T32" fmla="*/ 934 w 1018"/>
                <a:gd name="T33" fmla="*/ 952 h 1018"/>
                <a:gd name="T34" fmla="*/ 73 w 1018"/>
                <a:gd name="T35" fmla="*/ 945 h 1018"/>
                <a:gd name="T36" fmla="*/ 64 w 1018"/>
                <a:gd name="T37" fmla="*/ 656 h 1018"/>
                <a:gd name="T38" fmla="*/ 127 w 1018"/>
                <a:gd name="T39" fmla="*/ 604 h 1018"/>
                <a:gd name="T40" fmla="*/ 185 w 1018"/>
                <a:gd name="T41" fmla="*/ 644 h 1018"/>
                <a:gd name="T42" fmla="*/ 195 w 1018"/>
                <a:gd name="T43" fmla="*/ 760 h 1018"/>
                <a:gd name="T44" fmla="*/ 240 w 1018"/>
                <a:gd name="T45" fmla="*/ 815 h 1018"/>
                <a:gd name="T46" fmla="*/ 741 w 1018"/>
                <a:gd name="T47" fmla="*/ 826 h 1018"/>
                <a:gd name="T48" fmla="*/ 805 w 1018"/>
                <a:gd name="T49" fmla="*/ 792 h 1018"/>
                <a:gd name="T50" fmla="*/ 827 w 1018"/>
                <a:gd name="T51" fmla="*/ 668 h 1018"/>
                <a:gd name="T52" fmla="*/ 866 w 1018"/>
                <a:gd name="T53" fmla="*/ 609 h 1018"/>
                <a:gd name="T54" fmla="*/ 926 w 1018"/>
                <a:gd name="T55" fmla="*/ 615 h 1018"/>
                <a:gd name="T56" fmla="*/ 428 w 1018"/>
                <a:gd name="T57" fmla="*/ 665 h 1018"/>
                <a:gd name="T58" fmla="*/ 499 w 1018"/>
                <a:gd name="T59" fmla="*/ 700 h 1018"/>
                <a:gd name="T60" fmla="*/ 575 w 1018"/>
                <a:gd name="T61" fmla="*/ 680 h 1018"/>
                <a:gd name="T62" fmla="*/ 843 w 1018"/>
                <a:gd name="T63" fmla="*/ 402 h 1018"/>
                <a:gd name="T64" fmla="*/ 857 w 1018"/>
                <a:gd name="T65" fmla="*/ 332 h 1018"/>
                <a:gd name="T66" fmla="*/ 825 w 1018"/>
                <a:gd name="T67" fmla="*/ 276 h 1018"/>
                <a:gd name="T68" fmla="*/ 764 w 1018"/>
                <a:gd name="T69" fmla="*/ 254 h 1018"/>
                <a:gd name="T70" fmla="*/ 697 w 1018"/>
                <a:gd name="T71" fmla="*/ 282 h 1018"/>
                <a:gd name="T72" fmla="*/ 597 w 1018"/>
                <a:gd name="T73" fmla="*/ 58 h 1018"/>
                <a:gd name="T74" fmla="*/ 547 w 1018"/>
                <a:gd name="T75" fmla="*/ 8 h 1018"/>
                <a:gd name="T76" fmla="*/ 482 w 1018"/>
                <a:gd name="T77" fmla="*/ 4 h 1018"/>
                <a:gd name="T78" fmla="*/ 426 w 1018"/>
                <a:gd name="T79" fmla="*/ 50 h 1018"/>
                <a:gd name="T80" fmla="*/ 323 w 1018"/>
                <a:gd name="T81" fmla="*/ 282 h 1018"/>
                <a:gd name="T82" fmla="*/ 265 w 1018"/>
                <a:gd name="T83" fmla="*/ 255 h 1018"/>
                <a:gd name="T84" fmla="*/ 203 w 1018"/>
                <a:gd name="T85" fmla="*/ 270 h 1018"/>
                <a:gd name="T86" fmla="*/ 164 w 1018"/>
                <a:gd name="T87" fmla="*/ 322 h 1018"/>
                <a:gd name="T88" fmla="*/ 167 w 1018"/>
                <a:gd name="T89" fmla="*/ 386 h 1018"/>
                <a:gd name="T90" fmla="*/ 238 w 1018"/>
                <a:gd name="T91" fmla="*/ 324 h 1018"/>
                <a:gd name="T92" fmla="*/ 278 w 1018"/>
                <a:gd name="T93" fmla="*/ 328 h 1018"/>
                <a:gd name="T94" fmla="*/ 427 w 1018"/>
                <a:gd name="T95" fmla="*/ 433 h 1018"/>
                <a:gd name="T96" fmla="*/ 478 w 1018"/>
                <a:gd name="T97" fmla="*/ 371 h 1018"/>
                <a:gd name="T98" fmla="*/ 492 w 1018"/>
                <a:gd name="T99" fmla="*/ 70 h 1018"/>
                <a:gd name="T100" fmla="*/ 512 w 1018"/>
                <a:gd name="T101" fmla="*/ 64 h 1018"/>
                <a:gd name="T102" fmla="*/ 541 w 1018"/>
                <a:gd name="T103" fmla="*/ 95 h 1018"/>
                <a:gd name="T104" fmla="*/ 570 w 1018"/>
                <a:gd name="T105" fmla="*/ 424 h 1018"/>
                <a:gd name="T106" fmla="*/ 649 w 1018"/>
                <a:gd name="T107" fmla="*/ 416 h 1018"/>
                <a:gd name="T108" fmla="*/ 770 w 1018"/>
                <a:gd name="T109" fmla="*/ 319 h 1018"/>
                <a:gd name="T110" fmla="*/ 796 w 1018"/>
                <a:gd name="T111" fmla="*/ 350 h 1018"/>
                <a:gd name="T112" fmla="*/ 544 w 1018"/>
                <a:gd name="T113" fmla="*/ 623 h 1018"/>
                <a:gd name="T114" fmla="*/ 480 w 1018"/>
                <a:gd name="T115" fmla="*/ 628 h 1018"/>
                <a:gd name="T116" fmla="*/ 224 w 1018"/>
                <a:gd name="T117" fmla="*/ 3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8" h="1018">
                  <a:moveTo>
                    <a:pt x="890" y="541"/>
                  </a:moveTo>
                  <a:lnTo>
                    <a:pt x="890" y="541"/>
                  </a:lnTo>
                  <a:lnTo>
                    <a:pt x="877" y="542"/>
                  </a:lnTo>
                  <a:lnTo>
                    <a:pt x="865" y="543"/>
                  </a:lnTo>
                  <a:lnTo>
                    <a:pt x="853" y="546"/>
                  </a:lnTo>
                  <a:lnTo>
                    <a:pt x="841" y="550"/>
                  </a:lnTo>
                  <a:lnTo>
                    <a:pt x="829" y="556"/>
                  </a:lnTo>
                  <a:lnTo>
                    <a:pt x="820" y="562"/>
                  </a:lnTo>
                  <a:lnTo>
                    <a:pt x="810" y="570"/>
                  </a:lnTo>
                  <a:lnTo>
                    <a:pt x="800" y="578"/>
                  </a:lnTo>
                  <a:lnTo>
                    <a:pt x="792" y="587"/>
                  </a:lnTo>
                  <a:lnTo>
                    <a:pt x="785" y="597"/>
                  </a:lnTo>
                  <a:lnTo>
                    <a:pt x="779" y="607"/>
                  </a:lnTo>
                  <a:lnTo>
                    <a:pt x="773" y="619"/>
                  </a:lnTo>
                  <a:lnTo>
                    <a:pt x="769" y="630"/>
                  </a:lnTo>
                  <a:lnTo>
                    <a:pt x="766" y="643"/>
                  </a:lnTo>
                  <a:lnTo>
                    <a:pt x="764" y="656"/>
                  </a:lnTo>
                  <a:lnTo>
                    <a:pt x="763" y="668"/>
                  </a:lnTo>
                  <a:lnTo>
                    <a:pt x="763" y="732"/>
                  </a:lnTo>
                  <a:lnTo>
                    <a:pt x="763" y="732"/>
                  </a:lnTo>
                  <a:lnTo>
                    <a:pt x="763" y="738"/>
                  </a:lnTo>
                  <a:lnTo>
                    <a:pt x="761" y="744"/>
                  </a:lnTo>
                  <a:lnTo>
                    <a:pt x="757" y="749"/>
                  </a:lnTo>
                  <a:lnTo>
                    <a:pt x="754" y="754"/>
                  </a:lnTo>
                  <a:lnTo>
                    <a:pt x="749" y="757"/>
                  </a:lnTo>
                  <a:lnTo>
                    <a:pt x="743" y="761"/>
                  </a:lnTo>
                  <a:lnTo>
                    <a:pt x="738" y="763"/>
                  </a:lnTo>
                  <a:lnTo>
                    <a:pt x="732" y="764"/>
                  </a:lnTo>
                  <a:lnTo>
                    <a:pt x="286" y="764"/>
                  </a:lnTo>
                  <a:lnTo>
                    <a:pt x="286" y="764"/>
                  </a:lnTo>
                  <a:lnTo>
                    <a:pt x="280" y="763"/>
                  </a:lnTo>
                  <a:lnTo>
                    <a:pt x="273" y="761"/>
                  </a:lnTo>
                  <a:lnTo>
                    <a:pt x="268" y="757"/>
                  </a:lnTo>
                  <a:lnTo>
                    <a:pt x="264" y="754"/>
                  </a:lnTo>
                  <a:lnTo>
                    <a:pt x="259" y="749"/>
                  </a:lnTo>
                  <a:lnTo>
                    <a:pt x="256" y="744"/>
                  </a:lnTo>
                  <a:lnTo>
                    <a:pt x="255" y="738"/>
                  </a:lnTo>
                  <a:lnTo>
                    <a:pt x="254" y="732"/>
                  </a:lnTo>
                  <a:lnTo>
                    <a:pt x="254" y="668"/>
                  </a:lnTo>
                  <a:lnTo>
                    <a:pt x="254" y="668"/>
                  </a:lnTo>
                  <a:lnTo>
                    <a:pt x="253" y="656"/>
                  </a:lnTo>
                  <a:lnTo>
                    <a:pt x="252" y="643"/>
                  </a:lnTo>
                  <a:lnTo>
                    <a:pt x="249" y="630"/>
                  </a:lnTo>
                  <a:lnTo>
                    <a:pt x="244" y="619"/>
                  </a:lnTo>
                  <a:lnTo>
                    <a:pt x="239" y="607"/>
                  </a:lnTo>
                  <a:lnTo>
                    <a:pt x="233" y="597"/>
                  </a:lnTo>
                  <a:lnTo>
                    <a:pt x="225" y="587"/>
                  </a:lnTo>
                  <a:lnTo>
                    <a:pt x="217" y="578"/>
                  </a:lnTo>
                  <a:lnTo>
                    <a:pt x="208" y="570"/>
                  </a:lnTo>
                  <a:lnTo>
                    <a:pt x="198" y="562"/>
                  </a:lnTo>
                  <a:lnTo>
                    <a:pt x="188" y="556"/>
                  </a:lnTo>
                  <a:lnTo>
                    <a:pt x="177" y="550"/>
                  </a:lnTo>
                  <a:lnTo>
                    <a:pt x="165" y="546"/>
                  </a:lnTo>
                  <a:lnTo>
                    <a:pt x="152" y="543"/>
                  </a:lnTo>
                  <a:lnTo>
                    <a:pt x="140" y="542"/>
                  </a:lnTo>
                  <a:lnTo>
                    <a:pt x="127" y="541"/>
                  </a:lnTo>
                  <a:lnTo>
                    <a:pt x="127" y="541"/>
                  </a:lnTo>
                  <a:lnTo>
                    <a:pt x="114" y="542"/>
                  </a:lnTo>
                  <a:lnTo>
                    <a:pt x="102" y="543"/>
                  </a:lnTo>
                  <a:lnTo>
                    <a:pt x="89" y="546"/>
                  </a:lnTo>
                  <a:lnTo>
                    <a:pt x="77" y="550"/>
                  </a:lnTo>
                  <a:lnTo>
                    <a:pt x="66" y="556"/>
                  </a:lnTo>
                  <a:lnTo>
                    <a:pt x="56" y="562"/>
                  </a:lnTo>
                  <a:lnTo>
                    <a:pt x="46" y="570"/>
                  </a:lnTo>
                  <a:lnTo>
                    <a:pt x="37" y="578"/>
                  </a:lnTo>
                  <a:lnTo>
                    <a:pt x="29" y="587"/>
                  </a:lnTo>
                  <a:lnTo>
                    <a:pt x="21" y="597"/>
                  </a:lnTo>
                  <a:lnTo>
                    <a:pt x="15" y="607"/>
                  </a:lnTo>
                  <a:lnTo>
                    <a:pt x="9" y="619"/>
                  </a:lnTo>
                  <a:lnTo>
                    <a:pt x="5" y="630"/>
                  </a:lnTo>
                  <a:lnTo>
                    <a:pt x="2" y="643"/>
                  </a:lnTo>
                  <a:lnTo>
                    <a:pt x="1" y="656"/>
                  </a:lnTo>
                  <a:lnTo>
                    <a:pt x="0" y="668"/>
                  </a:lnTo>
                  <a:lnTo>
                    <a:pt x="0" y="923"/>
                  </a:lnTo>
                  <a:lnTo>
                    <a:pt x="0" y="923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1"/>
                  </a:lnTo>
                  <a:lnTo>
                    <a:pt x="7" y="959"/>
                  </a:lnTo>
                  <a:lnTo>
                    <a:pt x="12" y="968"/>
                  </a:lnTo>
                  <a:lnTo>
                    <a:pt x="16" y="975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1"/>
                  </a:lnTo>
                  <a:lnTo>
                    <a:pt x="50" y="1006"/>
                  </a:lnTo>
                  <a:lnTo>
                    <a:pt x="58" y="1011"/>
                  </a:lnTo>
                  <a:lnTo>
                    <a:pt x="66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5" y="1018"/>
                  </a:lnTo>
                  <a:lnTo>
                    <a:pt x="923" y="1018"/>
                  </a:lnTo>
                  <a:lnTo>
                    <a:pt x="923" y="1018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4"/>
                  </a:lnTo>
                  <a:lnTo>
                    <a:pt x="959" y="1011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5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3" y="951"/>
                  </a:lnTo>
                  <a:lnTo>
                    <a:pt x="1016" y="942"/>
                  </a:lnTo>
                  <a:lnTo>
                    <a:pt x="1017" y="932"/>
                  </a:lnTo>
                  <a:lnTo>
                    <a:pt x="1018" y="923"/>
                  </a:lnTo>
                  <a:lnTo>
                    <a:pt x="1018" y="668"/>
                  </a:lnTo>
                  <a:lnTo>
                    <a:pt x="1018" y="668"/>
                  </a:lnTo>
                  <a:lnTo>
                    <a:pt x="1017" y="656"/>
                  </a:lnTo>
                  <a:lnTo>
                    <a:pt x="1015" y="643"/>
                  </a:lnTo>
                  <a:lnTo>
                    <a:pt x="1012" y="630"/>
                  </a:lnTo>
                  <a:lnTo>
                    <a:pt x="1007" y="619"/>
                  </a:lnTo>
                  <a:lnTo>
                    <a:pt x="1002" y="607"/>
                  </a:lnTo>
                  <a:lnTo>
                    <a:pt x="996" y="597"/>
                  </a:lnTo>
                  <a:lnTo>
                    <a:pt x="988" y="587"/>
                  </a:lnTo>
                  <a:lnTo>
                    <a:pt x="980" y="578"/>
                  </a:lnTo>
                  <a:lnTo>
                    <a:pt x="971" y="570"/>
                  </a:lnTo>
                  <a:lnTo>
                    <a:pt x="961" y="562"/>
                  </a:lnTo>
                  <a:lnTo>
                    <a:pt x="950" y="556"/>
                  </a:lnTo>
                  <a:lnTo>
                    <a:pt x="940" y="550"/>
                  </a:lnTo>
                  <a:lnTo>
                    <a:pt x="928" y="546"/>
                  </a:lnTo>
                  <a:lnTo>
                    <a:pt x="916" y="543"/>
                  </a:lnTo>
                  <a:lnTo>
                    <a:pt x="903" y="542"/>
                  </a:lnTo>
                  <a:lnTo>
                    <a:pt x="890" y="541"/>
                  </a:lnTo>
                  <a:lnTo>
                    <a:pt x="890" y="541"/>
                  </a:lnTo>
                  <a:close/>
                  <a:moveTo>
                    <a:pt x="954" y="923"/>
                  </a:moveTo>
                  <a:lnTo>
                    <a:pt x="954" y="923"/>
                  </a:lnTo>
                  <a:lnTo>
                    <a:pt x="954" y="929"/>
                  </a:lnTo>
                  <a:lnTo>
                    <a:pt x="952" y="935"/>
                  </a:lnTo>
                  <a:lnTo>
                    <a:pt x="948" y="940"/>
                  </a:lnTo>
                  <a:lnTo>
                    <a:pt x="945" y="945"/>
                  </a:lnTo>
                  <a:lnTo>
                    <a:pt x="940" y="948"/>
                  </a:lnTo>
                  <a:lnTo>
                    <a:pt x="934" y="952"/>
                  </a:lnTo>
                  <a:lnTo>
                    <a:pt x="929" y="954"/>
                  </a:lnTo>
                  <a:lnTo>
                    <a:pt x="923" y="954"/>
                  </a:lnTo>
                  <a:lnTo>
                    <a:pt x="95" y="954"/>
                  </a:lnTo>
                  <a:lnTo>
                    <a:pt x="95" y="954"/>
                  </a:lnTo>
                  <a:lnTo>
                    <a:pt x="89" y="954"/>
                  </a:lnTo>
                  <a:lnTo>
                    <a:pt x="82" y="952"/>
                  </a:lnTo>
                  <a:lnTo>
                    <a:pt x="77" y="948"/>
                  </a:lnTo>
                  <a:lnTo>
                    <a:pt x="73" y="945"/>
                  </a:lnTo>
                  <a:lnTo>
                    <a:pt x="68" y="940"/>
                  </a:lnTo>
                  <a:lnTo>
                    <a:pt x="66" y="935"/>
                  </a:lnTo>
                  <a:lnTo>
                    <a:pt x="64" y="929"/>
                  </a:lnTo>
                  <a:lnTo>
                    <a:pt x="63" y="923"/>
                  </a:lnTo>
                  <a:lnTo>
                    <a:pt x="63" y="668"/>
                  </a:lnTo>
                  <a:lnTo>
                    <a:pt x="63" y="668"/>
                  </a:lnTo>
                  <a:lnTo>
                    <a:pt x="64" y="662"/>
                  </a:lnTo>
                  <a:lnTo>
                    <a:pt x="64" y="656"/>
                  </a:lnTo>
                  <a:lnTo>
                    <a:pt x="68" y="644"/>
                  </a:lnTo>
                  <a:lnTo>
                    <a:pt x="74" y="632"/>
                  </a:lnTo>
                  <a:lnTo>
                    <a:pt x="82" y="623"/>
                  </a:lnTo>
                  <a:lnTo>
                    <a:pt x="91" y="615"/>
                  </a:lnTo>
                  <a:lnTo>
                    <a:pt x="102" y="609"/>
                  </a:lnTo>
                  <a:lnTo>
                    <a:pt x="115" y="606"/>
                  </a:lnTo>
                  <a:lnTo>
                    <a:pt x="120" y="605"/>
                  </a:lnTo>
                  <a:lnTo>
                    <a:pt x="127" y="604"/>
                  </a:lnTo>
                  <a:lnTo>
                    <a:pt x="127" y="604"/>
                  </a:lnTo>
                  <a:lnTo>
                    <a:pt x="134" y="605"/>
                  </a:lnTo>
                  <a:lnTo>
                    <a:pt x="139" y="606"/>
                  </a:lnTo>
                  <a:lnTo>
                    <a:pt x="152" y="609"/>
                  </a:lnTo>
                  <a:lnTo>
                    <a:pt x="163" y="615"/>
                  </a:lnTo>
                  <a:lnTo>
                    <a:pt x="171" y="623"/>
                  </a:lnTo>
                  <a:lnTo>
                    <a:pt x="180" y="632"/>
                  </a:lnTo>
                  <a:lnTo>
                    <a:pt x="185" y="644"/>
                  </a:lnTo>
                  <a:lnTo>
                    <a:pt x="190" y="656"/>
                  </a:lnTo>
                  <a:lnTo>
                    <a:pt x="190" y="662"/>
                  </a:lnTo>
                  <a:lnTo>
                    <a:pt x="191" y="668"/>
                  </a:lnTo>
                  <a:lnTo>
                    <a:pt x="191" y="732"/>
                  </a:lnTo>
                  <a:lnTo>
                    <a:pt x="191" y="732"/>
                  </a:lnTo>
                  <a:lnTo>
                    <a:pt x="191" y="741"/>
                  </a:lnTo>
                  <a:lnTo>
                    <a:pt x="193" y="751"/>
                  </a:lnTo>
                  <a:lnTo>
                    <a:pt x="195" y="760"/>
                  </a:lnTo>
                  <a:lnTo>
                    <a:pt x="198" y="768"/>
                  </a:lnTo>
                  <a:lnTo>
                    <a:pt x="203" y="777"/>
                  </a:lnTo>
                  <a:lnTo>
                    <a:pt x="207" y="785"/>
                  </a:lnTo>
                  <a:lnTo>
                    <a:pt x="212" y="792"/>
                  </a:lnTo>
                  <a:lnTo>
                    <a:pt x="219" y="799"/>
                  </a:lnTo>
                  <a:lnTo>
                    <a:pt x="225" y="806"/>
                  </a:lnTo>
                  <a:lnTo>
                    <a:pt x="233" y="811"/>
                  </a:lnTo>
                  <a:lnTo>
                    <a:pt x="240" y="815"/>
                  </a:lnTo>
                  <a:lnTo>
                    <a:pt x="249" y="820"/>
                  </a:lnTo>
                  <a:lnTo>
                    <a:pt x="257" y="823"/>
                  </a:lnTo>
                  <a:lnTo>
                    <a:pt x="267" y="825"/>
                  </a:lnTo>
                  <a:lnTo>
                    <a:pt x="277" y="826"/>
                  </a:lnTo>
                  <a:lnTo>
                    <a:pt x="286" y="827"/>
                  </a:lnTo>
                  <a:lnTo>
                    <a:pt x="732" y="827"/>
                  </a:lnTo>
                  <a:lnTo>
                    <a:pt x="732" y="827"/>
                  </a:lnTo>
                  <a:lnTo>
                    <a:pt x="741" y="826"/>
                  </a:lnTo>
                  <a:lnTo>
                    <a:pt x="751" y="825"/>
                  </a:lnTo>
                  <a:lnTo>
                    <a:pt x="759" y="823"/>
                  </a:lnTo>
                  <a:lnTo>
                    <a:pt x="768" y="820"/>
                  </a:lnTo>
                  <a:lnTo>
                    <a:pt x="777" y="815"/>
                  </a:lnTo>
                  <a:lnTo>
                    <a:pt x="784" y="811"/>
                  </a:lnTo>
                  <a:lnTo>
                    <a:pt x="792" y="806"/>
                  </a:lnTo>
                  <a:lnTo>
                    <a:pt x="799" y="799"/>
                  </a:lnTo>
                  <a:lnTo>
                    <a:pt x="805" y="792"/>
                  </a:lnTo>
                  <a:lnTo>
                    <a:pt x="810" y="785"/>
                  </a:lnTo>
                  <a:lnTo>
                    <a:pt x="815" y="777"/>
                  </a:lnTo>
                  <a:lnTo>
                    <a:pt x="820" y="768"/>
                  </a:lnTo>
                  <a:lnTo>
                    <a:pt x="823" y="760"/>
                  </a:lnTo>
                  <a:lnTo>
                    <a:pt x="825" y="751"/>
                  </a:lnTo>
                  <a:lnTo>
                    <a:pt x="826" y="741"/>
                  </a:lnTo>
                  <a:lnTo>
                    <a:pt x="827" y="732"/>
                  </a:lnTo>
                  <a:lnTo>
                    <a:pt x="827" y="668"/>
                  </a:lnTo>
                  <a:lnTo>
                    <a:pt x="827" y="668"/>
                  </a:lnTo>
                  <a:lnTo>
                    <a:pt x="827" y="662"/>
                  </a:lnTo>
                  <a:lnTo>
                    <a:pt x="828" y="656"/>
                  </a:lnTo>
                  <a:lnTo>
                    <a:pt x="831" y="644"/>
                  </a:lnTo>
                  <a:lnTo>
                    <a:pt x="838" y="632"/>
                  </a:lnTo>
                  <a:lnTo>
                    <a:pt x="845" y="623"/>
                  </a:lnTo>
                  <a:lnTo>
                    <a:pt x="855" y="615"/>
                  </a:lnTo>
                  <a:lnTo>
                    <a:pt x="866" y="609"/>
                  </a:lnTo>
                  <a:lnTo>
                    <a:pt x="877" y="606"/>
                  </a:lnTo>
                  <a:lnTo>
                    <a:pt x="884" y="605"/>
                  </a:lnTo>
                  <a:lnTo>
                    <a:pt x="890" y="604"/>
                  </a:lnTo>
                  <a:lnTo>
                    <a:pt x="890" y="604"/>
                  </a:lnTo>
                  <a:lnTo>
                    <a:pt x="897" y="605"/>
                  </a:lnTo>
                  <a:lnTo>
                    <a:pt x="903" y="606"/>
                  </a:lnTo>
                  <a:lnTo>
                    <a:pt x="915" y="609"/>
                  </a:lnTo>
                  <a:lnTo>
                    <a:pt x="926" y="615"/>
                  </a:lnTo>
                  <a:lnTo>
                    <a:pt x="935" y="623"/>
                  </a:lnTo>
                  <a:lnTo>
                    <a:pt x="943" y="632"/>
                  </a:lnTo>
                  <a:lnTo>
                    <a:pt x="949" y="644"/>
                  </a:lnTo>
                  <a:lnTo>
                    <a:pt x="953" y="656"/>
                  </a:lnTo>
                  <a:lnTo>
                    <a:pt x="954" y="662"/>
                  </a:lnTo>
                  <a:lnTo>
                    <a:pt x="954" y="668"/>
                  </a:lnTo>
                  <a:lnTo>
                    <a:pt x="954" y="923"/>
                  </a:lnTo>
                  <a:close/>
                  <a:moveTo>
                    <a:pt x="428" y="665"/>
                  </a:moveTo>
                  <a:lnTo>
                    <a:pt x="428" y="665"/>
                  </a:lnTo>
                  <a:lnTo>
                    <a:pt x="437" y="674"/>
                  </a:lnTo>
                  <a:lnTo>
                    <a:pt x="445" y="680"/>
                  </a:lnTo>
                  <a:lnTo>
                    <a:pt x="455" y="687"/>
                  </a:lnTo>
                  <a:lnTo>
                    <a:pt x="465" y="691"/>
                  </a:lnTo>
                  <a:lnTo>
                    <a:pt x="476" y="695"/>
                  </a:lnTo>
                  <a:lnTo>
                    <a:pt x="487" y="697"/>
                  </a:lnTo>
                  <a:lnTo>
                    <a:pt x="499" y="700"/>
                  </a:lnTo>
                  <a:lnTo>
                    <a:pt x="509" y="700"/>
                  </a:lnTo>
                  <a:lnTo>
                    <a:pt x="509" y="700"/>
                  </a:lnTo>
                  <a:lnTo>
                    <a:pt x="521" y="700"/>
                  </a:lnTo>
                  <a:lnTo>
                    <a:pt x="533" y="697"/>
                  </a:lnTo>
                  <a:lnTo>
                    <a:pt x="544" y="695"/>
                  </a:lnTo>
                  <a:lnTo>
                    <a:pt x="555" y="691"/>
                  </a:lnTo>
                  <a:lnTo>
                    <a:pt x="565" y="687"/>
                  </a:lnTo>
                  <a:lnTo>
                    <a:pt x="575" y="680"/>
                  </a:lnTo>
                  <a:lnTo>
                    <a:pt x="583" y="674"/>
                  </a:lnTo>
                  <a:lnTo>
                    <a:pt x="592" y="665"/>
                  </a:lnTo>
                  <a:lnTo>
                    <a:pt x="592" y="665"/>
                  </a:lnTo>
                  <a:lnTo>
                    <a:pt x="596" y="661"/>
                  </a:lnTo>
                  <a:lnTo>
                    <a:pt x="831" y="417"/>
                  </a:lnTo>
                  <a:lnTo>
                    <a:pt x="831" y="417"/>
                  </a:lnTo>
                  <a:lnTo>
                    <a:pt x="838" y="411"/>
                  </a:lnTo>
                  <a:lnTo>
                    <a:pt x="843" y="402"/>
                  </a:lnTo>
                  <a:lnTo>
                    <a:pt x="847" y="395"/>
                  </a:lnTo>
                  <a:lnTo>
                    <a:pt x="852" y="386"/>
                  </a:lnTo>
                  <a:lnTo>
                    <a:pt x="855" y="378"/>
                  </a:lnTo>
                  <a:lnTo>
                    <a:pt x="857" y="368"/>
                  </a:lnTo>
                  <a:lnTo>
                    <a:pt x="858" y="359"/>
                  </a:lnTo>
                  <a:lnTo>
                    <a:pt x="858" y="350"/>
                  </a:lnTo>
                  <a:lnTo>
                    <a:pt x="858" y="341"/>
                  </a:lnTo>
                  <a:lnTo>
                    <a:pt x="857" y="332"/>
                  </a:lnTo>
                  <a:lnTo>
                    <a:pt x="855" y="323"/>
                  </a:lnTo>
                  <a:lnTo>
                    <a:pt x="852" y="313"/>
                  </a:lnTo>
                  <a:lnTo>
                    <a:pt x="847" y="306"/>
                  </a:lnTo>
                  <a:lnTo>
                    <a:pt x="843" y="297"/>
                  </a:lnTo>
                  <a:lnTo>
                    <a:pt x="838" y="290"/>
                  </a:lnTo>
                  <a:lnTo>
                    <a:pt x="831" y="282"/>
                  </a:lnTo>
                  <a:lnTo>
                    <a:pt x="831" y="282"/>
                  </a:lnTo>
                  <a:lnTo>
                    <a:pt x="825" y="276"/>
                  </a:lnTo>
                  <a:lnTo>
                    <a:pt x="817" y="270"/>
                  </a:lnTo>
                  <a:lnTo>
                    <a:pt x="809" y="266"/>
                  </a:lnTo>
                  <a:lnTo>
                    <a:pt x="800" y="262"/>
                  </a:lnTo>
                  <a:lnTo>
                    <a:pt x="792" y="259"/>
                  </a:lnTo>
                  <a:lnTo>
                    <a:pt x="783" y="256"/>
                  </a:lnTo>
                  <a:lnTo>
                    <a:pt x="773" y="255"/>
                  </a:lnTo>
                  <a:lnTo>
                    <a:pt x="764" y="254"/>
                  </a:lnTo>
                  <a:lnTo>
                    <a:pt x="764" y="254"/>
                  </a:lnTo>
                  <a:lnTo>
                    <a:pt x="754" y="255"/>
                  </a:lnTo>
                  <a:lnTo>
                    <a:pt x="746" y="256"/>
                  </a:lnTo>
                  <a:lnTo>
                    <a:pt x="736" y="259"/>
                  </a:lnTo>
                  <a:lnTo>
                    <a:pt x="727" y="262"/>
                  </a:lnTo>
                  <a:lnTo>
                    <a:pt x="720" y="266"/>
                  </a:lnTo>
                  <a:lnTo>
                    <a:pt x="711" y="270"/>
                  </a:lnTo>
                  <a:lnTo>
                    <a:pt x="704" y="276"/>
                  </a:lnTo>
                  <a:lnTo>
                    <a:pt x="697" y="282"/>
                  </a:lnTo>
                  <a:lnTo>
                    <a:pt x="605" y="371"/>
                  </a:lnTo>
                  <a:lnTo>
                    <a:pt x="605" y="95"/>
                  </a:lnTo>
                  <a:lnTo>
                    <a:pt x="605" y="95"/>
                  </a:lnTo>
                  <a:lnTo>
                    <a:pt x="605" y="95"/>
                  </a:lnTo>
                  <a:lnTo>
                    <a:pt x="605" y="86"/>
                  </a:lnTo>
                  <a:lnTo>
                    <a:pt x="603" y="76"/>
                  </a:lnTo>
                  <a:lnTo>
                    <a:pt x="601" y="68"/>
                  </a:lnTo>
                  <a:lnTo>
                    <a:pt x="597" y="58"/>
                  </a:lnTo>
                  <a:lnTo>
                    <a:pt x="593" y="50"/>
                  </a:lnTo>
                  <a:lnTo>
                    <a:pt x="589" y="42"/>
                  </a:lnTo>
                  <a:lnTo>
                    <a:pt x="583" y="35"/>
                  </a:lnTo>
                  <a:lnTo>
                    <a:pt x="577" y="28"/>
                  </a:lnTo>
                  <a:lnTo>
                    <a:pt x="571" y="21"/>
                  </a:lnTo>
                  <a:lnTo>
                    <a:pt x="563" y="16"/>
                  </a:lnTo>
                  <a:lnTo>
                    <a:pt x="555" y="12"/>
                  </a:lnTo>
                  <a:lnTo>
                    <a:pt x="547" y="8"/>
                  </a:lnTo>
                  <a:lnTo>
                    <a:pt x="538" y="4"/>
                  </a:lnTo>
                  <a:lnTo>
                    <a:pt x="529" y="2"/>
                  </a:lnTo>
                  <a:lnTo>
                    <a:pt x="519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0" y="1"/>
                  </a:lnTo>
                  <a:lnTo>
                    <a:pt x="490" y="2"/>
                  </a:lnTo>
                  <a:lnTo>
                    <a:pt x="482" y="4"/>
                  </a:lnTo>
                  <a:lnTo>
                    <a:pt x="473" y="8"/>
                  </a:lnTo>
                  <a:lnTo>
                    <a:pt x="464" y="12"/>
                  </a:lnTo>
                  <a:lnTo>
                    <a:pt x="456" y="16"/>
                  </a:lnTo>
                  <a:lnTo>
                    <a:pt x="449" y="21"/>
                  </a:lnTo>
                  <a:lnTo>
                    <a:pt x="442" y="28"/>
                  </a:lnTo>
                  <a:lnTo>
                    <a:pt x="435" y="35"/>
                  </a:lnTo>
                  <a:lnTo>
                    <a:pt x="430" y="42"/>
                  </a:lnTo>
                  <a:lnTo>
                    <a:pt x="426" y="50"/>
                  </a:lnTo>
                  <a:lnTo>
                    <a:pt x="421" y="58"/>
                  </a:lnTo>
                  <a:lnTo>
                    <a:pt x="418" y="68"/>
                  </a:lnTo>
                  <a:lnTo>
                    <a:pt x="416" y="76"/>
                  </a:lnTo>
                  <a:lnTo>
                    <a:pt x="415" y="86"/>
                  </a:lnTo>
                  <a:lnTo>
                    <a:pt x="414" y="95"/>
                  </a:lnTo>
                  <a:lnTo>
                    <a:pt x="415" y="95"/>
                  </a:lnTo>
                  <a:lnTo>
                    <a:pt x="414" y="371"/>
                  </a:lnTo>
                  <a:lnTo>
                    <a:pt x="323" y="282"/>
                  </a:lnTo>
                  <a:lnTo>
                    <a:pt x="323" y="282"/>
                  </a:lnTo>
                  <a:lnTo>
                    <a:pt x="315" y="276"/>
                  </a:lnTo>
                  <a:lnTo>
                    <a:pt x="308" y="270"/>
                  </a:lnTo>
                  <a:lnTo>
                    <a:pt x="300" y="266"/>
                  </a:lnTo>
                  <a:lnTo>
                    <a:pt x="292" y="262"/>
                  </a:lnTo>
                  <a:lnTo>
                    <a:pt x="283" y="259"/>
                  </a:lnTo>
                  <a:lnTo>
                    <a:pt x="273" y="256"/>
                  </a:lnTo>
                  <a:lnTo>
                    <a:pt x="265" y="255"/>
                  </a:lnTo>
                  <a:lnTo>
                    <a:pt x="255" y="254"/>
                  </a:lnTo>
                  <a:lnTo>
                    <a:pt x="255" y="254"/>
                  </a:lnTo>
                  <a:lnTo>
                    <a:pt x="246" y="255"/>
                  </a:lnTo>
                  <a:lnTo>
                    <a:pt x="236" y="256"/>
                  </a:lnTo>
                  <a:lnTo>
                    <a:pt x="227" y="259"/>
                  </a:lnTo>
                  <a:lnTo>
                    <a:pt x="219" y="262"/>
                  </a:lnTo>
                  <a:lnTo>
                    <a:pt x="210" y="266"/>
                  </a:lnTo>
                  <a:lnTo>
                    <a:pt x="203" y="270"/>
                  </a:lnTo>
                  <a:lnTo>
                    <a:pt x="195" y="276"/>
                  </a:lnTo>
                  <a:lnTo>
                    <a:pt x="188" y="282"/>
                  </a:lnTo>
                  <a:lnTo>
                    <a:pt x="188" y="282"/>
                  </a:lnTo>
                  <a:lnTo>
                    <a:pt x="181" y="290"/>
                  </a:lnTo>
                  <a:lnTo>
                    <a:pt x="176" y="297"/>
                  </a:lnTo>
                  <a:lnTo>
                    <a:pt x="170" y="305"/>
                  </a:lnTo>
                  <a:lnTo>
                    <a:pt x="167" y="313"/>
                  </a:lnTo>
                  <a:lnTo>
                    <a:pt x="164" y="322"/>
                  </a:lnTo>
                  <a:lnTo>
                    <a:pt x="162" y="332"/>
                  </a:lnTo>
                  <a:lnTo>
                    <a:pt x="160" y="340"/>
                  </a:lnTo>
                  <a:lnTo>
                    <a:pt x="160" y="350"/>
                  </a:lnTo>
                  <a:lnTo>
                    <a:pt x="160" y="350"/>
                  </a:lnTo>
                  <a:lnTo>
                    <a:pt x="160" y="359"/>
                  </a:lnTo>
                  <a:lnTo>
                    <a:pt x="162" y="369"/>
                  </a:lnTo>
                  <a:lnTo>
                    <a:pt x="164" y="378"/>
                  </a:lnTo>
                  <a:lnTo>
                    <a:pt x="167" y="386"/>
                  </a:lnTo>
                  <a:lnTo>
                    <a:pt x="170" y="395"/>
                  </a:lnTo>
                  <a:lnTo>
                    <a:pt x="176" y="402"/>
                  </a:lnTo>
                  <a:lnTo>
                    <a:pt x="181" y="410"/>
                  </a:lnTo>
                  <a:lnTo>
                    <a:pt x="188" y="417"/>
                  </a:lnTo>
                  <a:lnTo>
                    <a:pt x="428" y="665"/>
                  </a:lnTo>
                  <a:close/>
                  <a:moveTo>
                    <a:pt x="233" y="327"/>
                  </a:moveTo>
                  <a:lnTo>
                    <a:pt x="233" y="327"/>
                  </a:lnTo>
                  <a:lnTo>
                    <a:pt x="238" y="324"/>
                  </a:lnTo>
                  <a:lnTo>
                    <a:pt x="243" y="321"/>
                  </a:lnTo>
                  <a:lnTo>
                    <a:pt x="249" y="319"/>
                  </a:lnTo>
                  <a:lnTo>
                    <a:pt x="255" y="319"/>
                  </a:lnTo>
                  <a:lnTo>
                    <a:pt x="255" y="319"/>
                  </a:lnTo>
                  <a:lnTo>
                    <a:pt x="262" y="319"/>
                  </a:lnTo>
                  <a:lnTo>
                    <a:pt x="267" y="321"/>
                  </a:lnTo>
                  <a:lnTo>
                    <a:pt x="272" y="324"/>
                  </a:lnTo>
                  <a:lnTo>
                    <a:pt x="278" y="328"/>
                  </a:lnTo>
                  <a:lnTo>
                    <a:pt x="370" y="416"/>
                  </a:lnTo>
                  <a:lnTo>
                    <a:pt x="370" y="416"/>
                  </a:lnTo>
                  <a:lnTo>
                    <a:pt x="380" y="424"/>
                  </a:lnTo>
                  <a:lnTo>
                    <a:pt x="390" y="430"/>
                  </a:lnTo>
                  <a:lnTo>
                    <a:pt x="402" y="433"/>
                  </a:lnTo>
                  <a:lnTo>
                    <a:pt x="415" y="435"/>
                  </a:lnTo>
                  <a:lnTo>
                    <a:pt x="415" y="435"/>
                  </a:lnTo>
                  <a:lnTo>
                    <a:pt x="427" y="433"/>
                  </a:lnTo>
                  <a:lnTo>
                    <a:pt x="439" y="430"/>
                  </a:lnTo>
                  <a:lnTo>
                    <a:pt x="449" y="424"/>
                  </a:lnTo>
                  <a:lnTo>
                    <a:pt x="459" y="416"/>
                  </a:lnTo>
                  <a:lnTo>
                    <a:pt x="459" y="416"/>
                  </a:lnTo>
                  <a:lnTo>
                    <a:pt x="468" y="407"/>
                  </a:lnTo>
                  <a:lnTo>
                    <a:pt x="473" y="396"/>
                  </a:lnTo>
                  <a:lnTo>
                    <a:pt x="477" y="384"/>
                  </a:lnTo>
                  <a:lnTo>
                    <a:pt x="478" y="371"/>
                  </a:lnTo>
                  <a:lnTo>
                    <a:pt x="478" y="95"/>
                  </a:lnTo>
                  <a:lnTo>
                    <a:pt x="478" y="95"/>
                  </a:lnTo>
                  <a:lnTo>
                    <a:pt x="478" y="90"/>
                  </a:lnTo>
                  <a:lnTo>
                    <a:pt x="480" y="85"/>
                  </a:lnTo>
                  <a:lnTo>
                    <a:pt x="483" y="80"/>
                  </a:lnTo>
                  <a:lnTo>
                    <a:pt x="485" y="76"/>
                  </a:lnTo>
                  <a:lnTo>
                    <a:pt x="488" y="73"/>
                  </a:lnTo>
                  <a:lnTo>
                    <a:pt x="492" y="70"/>
                  </a:lnTo>
                  <a:lnTo>
                    <a:pt x="498" y="67"/>
                  </a:lnTo>
                  <a:lnTo>
                    <a:pt x="502" y="65"/>
                  </a:lnTo>
                  <a:lnTo>
                    <a:pt x="502" y="65"/>
                  </a:lnTo>
                  <a:lnTo>
                    <a:pt x="506" y="64"/>
                  </a:lnTo>
                  <a:lnTo>
                    <a:pt x="509" y="63"/>
                  </a:lnTo>
                  <a:lnTo>
                    <a:pt x="509" y="63"/>
                  </a:lnTo>
                  <a:lnTo>
                    <a:pt x="512" y="64"/>
                  </a:lnTo>
                  <a:lnTo>
                    <a:pt x="512" y="64"/>
                  </a:lnTo>
                  <a:lnTo>
                    <a:pt x="518" y="65"/>
                  </a:lnTo>
                  <a:lnTo>
                    <a:pt x="523" y="68"/>
                  </a:lnTo>
                  <a:lnTo>
                    <a:pt x="529" y="71"/>
                  </a:lnTo>
                  <a:lnTo>
                    <a:pt x="533" y="74"/>
                  </a:lnTo>
                  <a:lnTo>
                    <a:pt x="536" y="78"/>
                  </a:lnTo>
                  <a:lnTo>
                    <a:pt x="538" y="84"/>
                  </a:lnTo>
                  <a:lnTo>
                    <a:pt x="541" y="89"/>
                  </a:lnTo>
                  <a:lnTo>
                    <a:pt x="541" y="95"/>
                  </a:lnTo>
                  <a:lnTo>
                    <a:pt x="541" y="371"/>
                  </a:lnTo>
                  <a:lnTo>
                    <a:pt x="541" y="371"/>
                  </a:lnTo>
                  <a:lnTo>
                    <a:pt x="543" y="384"/>
                  </a:lnTo>
                  <a:lnTo>
                    <a:pt x="546" y="396"/>
                  </a:lnTo>
                  <a:lnTo>
                    <a:pt x="551" y="407"/>
                  </a:lnTo>
                  <a:lnTo>
                    <a:pt x="560" y="416"/>
                  </a:lnTo>
                  <a:lnTo>
                    <a:pt x="560" y="416"/>
                  </a:lnTo>
                  <a:lnTo>
                    <a:pt x="570" y="424"/>
                  </a:lnTo>
                  <a:lnTo>
                    <a:pt x="580" y="430"/>
                  </a:lnTo>
                  <a:lnTo>
                    <a:pt x="592" y="433"/>
                  </a:lnTo>
                  <a:lnTo>
                    <a:pt x="605" y="435"/>
                  </a:lnTo>
                  <a:lnTo>
                    <a:pt x="605" y="435"/>
                  </a:lnTo>
                  <a:lnTo>
                    <a:pt x="617" y="433"/>
                  </a:lnTo>
                  <a:lnTo>
                    <a:pt x="629" y="430"/>
                  </a:lnTo>
                  <a:lnTo>
                    <a:pt x="639" y="425"/>
                  </a:lnTo>
                  <a:lnTo>
                    <a:pt x="649" y="416"/>
                  </a:lnTo>
                  <a:lnTo>
                    <a:pt x="741" y="327"/>
                  </a:lnTo>
                  <a:lnTo>
                    <a:pt x="741" y="327"/>
                  </a:lnTo>
                  <a:lnTo>
                    <a:pt x="747" y="324"/>
                  </a:lnTo>
                  <a:lnTo>
                    <a:pt x="752" y="321"/>
                  </a:lnTo>
                  <a:lnTo>
                    <a:pt x="757" y="319"/>
                  </a:lnTo>
                  <a:lnTo>
                    <a:pt x="764" y="319"/>
                  </a:lnTo>
                  <a:lnTo>
                    <a:pt x="764" y="319"/>
                  </a:lnTo>
                  <a:lnTo>
                    <a:pt x="770" y="319"/>
                  </a:lnTo>
                  <a:lnTo>
                    <a:pt x="777" y="321"/>
                  </a:lnTo>
                  <a:lnTo>
                    <a:pt x="782" y="324"/>
                  </a:lnTo>
                  <a:lnTo>
                    <a:pt x="786" y="327"/>
                  </a:lnTo>
                  <a:lnTo>
                    <a:pt x="786" y="327"/>
                  </a:lnTo>
                  <a:lnTo>
                    <a:pt x="791" y="333"/>
                  </a:lnTo>
                  <a:lnTo>
                    <a:pt x="794" y="338"/>
                  </a:lnTo>
                  <a:lnTo>
                    <a:pt x="795" y="343"/>
                  </a:lnTo>
                  <a:lnTo>
                    <a:pt x="796" y="350"/>
                  </a:lnTo>
                  <a:lnTo>
                    <a:pt x="795" y="356"/>
                  </a:lnTo>
                  <a:lnTo>
                    <a:pt x="793" y="363"/>
                  </a:lnTo>
                  <a:lnTo>
                    <a:pt x="791" y="368"/>
                  </a:lnTo>
                  <a:lnTo>
                    <a:pt x="786" y="373"/>
                  </a:lnTo>
                  <a:lnTo>
                    <a:pt x="546" y="621"/>
                  </a:lnTo>
                  <a:lnTo>
                    <a:pt x="546" y="621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36" y="629"/>
                  </a:lnTo>
                  <a:lnTo>
                    <a:pt x="528" y="633"/>
                  </a:lnTo>
                  <a:lnTo>
                    <a:pt x="519" y="635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500" y="635"/>
                  </a:lnTo>
                  <a:lnTo>
                    <a:pt x="490" y="632"/>
                  </a:lnTo>
                  <a:lnTo>
                    <a:pt x="480" y="628"/>
                  </a:lnTo>
                  <a:lnTo>
                    <a:pt x="473" y="621"/>
                  </a:lnTo>
                  <a:lnTo>
                    <a:pt x="233" y="372"/>
                  </a:lnTo>
                  <a:lnTo>
                    <a:pt x="233" y="372"/>
                  </a:lnTo>
                  <a:lnTo>
                    <a:pt x="228" y="368"/>
                  </a:lnTo>
                  <a:lnTo>
                    <a:pt x="226" y="363"/>
                  </a:lnTo>
                  <a:lnTo>
                    <a:pt x="224" y="356"/>
                  </a:lnTo>
                  <a:lnTo>
                    <a:pt x="224" y="350"/>
                  </a:lnTo>
                  <a:lnTo>
                    <a:pt x="224" y="344"/>
                  </a:lnTo>
                  <a:lnTo>
                    <a:pt x="226" y="338"/>
                  </a:lnTo>
                  <a:lnTo>
                    <a:pt x="228" y="333"/>
                  </a:lnTo>
                  <a:lnTo>
                    <a:pt x="233" y="327"/>
                  </a:lnTo>
                  <a:lnTo>
                    <a:pt x="233" y="327"/>
                  </a:ln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4243676" y="2526711"/>
            <a:ext cx="816000" cy="816000"/>
            <a:chOff x="4243676" y="2526711"/>
            <a:chExt cx="816000" cy="816000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DA64CA9E-9AA8-4353-898E-D056555C63BA}"/>
                </a:ext>
              </a:extLst>
            </p:cNvPr>
            <p:cNvSpPr/>
            <p:nvPr/>
          </p:nvSpPr>
          <p:spPr>
            <a:xfrm>
              <a:off x="4243676" y="2526711"/>
              <a:ext cx="816000" cy="8160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" name="Freeform 115">
              <a:extLst>
                <a:ext uri="{FF2B5EF4-FFF2-40B4-BE49-F238E27FC236}">
                  <a16:creationId xmlns="" xmlns:a16="http://schemas.microsoft.com/office/drawing/2014/main" id="{4AFB6406-7BFC-4CEA-AEED-881870034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9751" y="2773580"/>
              <a:ext cx="323850" cy="322263"/>
            </a:xfrm>
            <a:custGeom>
              <a:avLst/>
              <a:gdLst>
                <a:gd name="T0" fmla="*/ 789 w 1018"/>
                <a:gd name="T1" fmla="*/ 69 h 1017"/>
                <a:gd name="T2" fmla="*/ 765 w 1018"/>
                <a:gd name="T3" fmla="*/ 25 h 1017"/>
                <a:gd name="T4" fmla="*/ 719 w 1018"/>
                <a:gd name="T5" fmla="*/ 1 h 1017"/>
                <a:gd name="T6" fmla="*/ 73 w 1018"/>
                <a:gd name="T7" fmla="*/ 1 h 1017"/>
                <a:gd name="T8" fmla="*/ 27 w 1018"/>
                <a:gd name="T9" fmla="*/ 25 h 1017"/>
                <a:gd name="T10" fmla="*/ 2 w 1018"/>
                <a:gd name="T11" fmla="*/ 69 h 1017"/>
                <a:gd name="T12" fmla="*/ 2 w 1018"/>
                <a:gd name="T13" fmla="*/ 716 h 1017"/>
                <a:gd name="T14" fmla="*/ 28 w 1018"/>
                <a:gd name="T15" fmla="*/ 766 h 1017"/>
                <a:gd name="T16" fmla="*/ 67 w 1018"/>
                <a:gd name="T17" fmla="*/ 789 h 1017"/>
                <a:gd name="T18" fmla="*/ 115 w 1018"/>
                <a:gd name="T19" fmla="*/ 791 h 1017"/>
                <a:gd name="T20" fmla="*/ 163 w 1018"/>
                <a:gd name="T21" fmla="*/ 766 h 1017"/>
                <a:gd name="T22" fmla="*/ 263 w 1018"/>
                <a:gd name="T23" fmla="*/ 745 h 1017"/>
                <a:gd name="T24" fmla="*/ 589 w 1018"/>
                <a:gd name="T25" fmla="*/ 763 h 1017"/>
                <a:gd name="T26" fmla="*/ 634 w 1018"/>
                <a:gd name="T27" fmla="*/ 777 h 1017"/>
                <a:gd name="T28" fmla="*/ 870 w 1018"/>
                <a:gd name="T29" fmla="*/ 1001 h 1017"/>
                <a:gd name="T30" fmla="*/ 923 w 1018"/>
                <a:gd name="T31" fmla="*/ 1017 h 1017"/>
                <a:gd name="T32" fmla="*/ 968 w 1018"/>
                <a:gd name="T33" fmla="*/ 1006 h 1017"/>
                <a:gd name="T34" fmla="*/ 1002 w 1018"/>
                <a:gd name="T35" fmla="*/ 975 h 1017"/>
                <a:gd name="T36" fmla="*/ 1018 w 1018"/>
                <a:gd name="T37" fmla="*/ 921 h 1017"/>
                <a:gd name="T38" fmla="*/ 1011 w 1018"/>
                <a:gd name="T39" fmla="*/ 276 h 1017"/>
                <a:gd name="T40" fmla="*/ 977 w 1018"/>
                <a:gd name="T41" fmla="*/ 238 h 1017"/>
                <a:gd name="T42" fmla="*/ 927 w 1018"/>
                <a:gd name="T43" fmla="*/ 223 h 1017"/>
                <a:gd name="T44" fmla="*/ 102 w 1018"/>
                <a:gd name="T45" fmla="*/ 729 h 1017"/>
                <a:gd name="T46" fmla="*/ 73 w 1018"/>
                <a:gd name="T47" fmla="*/ 721 h 1017"/>
                <a:gd name="T48" fmla="*/ 64 w 1018"/>
                <a:gd name="T49" fmla="*/ 86 h 1017"/>
                <a:gd name="T50" fmla="*/ 80 w 1018"/>
                <a:gd name="T51" fmla="*/ 65 h 1017"/>
                <a:gd name="T52" fmla="*/ 711 w 1018"/>
                <a:gd name="T53" fmla="*/ 65 h 1017"/>
                <a:gd name="T54" fmla="*/ 727 w 1018"/>
                <a:gd name="T55" fmla="*/ 86 h 1017"/>
                <a:gd name="T56" fmla="*/ 720 w 1018"/>
                <a:gd name="T57" fmla="*/ 470 h 1017"/>
                <a:gd name="T58" fmla="*/ 429 w 1018"/>
                <a:gd name="T59" fmla="*/ 476 h 1017"/>
                <a:gd name="T60" fmla="*/ 350 w 1018"/>
                <a:gd name="T61" fmla="*/ 501 h 1017"/>
                <a:gd name="T62" fmla="*/ 954 w 1018"/>
                <a:gd name="T63" fmla="*/ 928 h 1017"/>
                <a:gd name="T64" fmla="*/ 934 w 1018"/>
                <a:gd name="T65" fmla="*/ 951 h 1017"/>
                <a:gd name="T66" fmla="*/ 900 w 1018"/>
                <a:gd name="T67" fmla="*/ 944 h 1017"/>
                <a:gd name="T68" fmla="*/ 645 w 1018"/>
                <a:gd name="T69" fmla="*/ 711 h 1017"/>
                <a:gd name="T70" fmla="*/ 318 w 1018"/>
                <a:gd name="T71" fmla="*/ 700 h 1017"/>
                <a:gd name="T72" fmla="*/ 293 w 1018"/>
                <a:gd name="T73" fmla="*/ 685 h 1017"/>
                <a:gd name="T74" fmla="*/ 379 w 1018"/>
                <a:gd name="T75" fmla="*/ 557 h 1017"/>
                <a:gd name="T76" fmla="*/ 420 w 1018"/>
                <a:gd name="T77" fmla="*/ 540 h 1017"/>
                <a:gd name="T78" fmla="*/ 727 w 1018"/>
                <a:gd name="T79" fmla="*/ 536 h 1017"/>
                <a:gd name="T80" fmla="*/ 770 w 1018"/>
                <a:gd name="T81" fmla="*/ 508 h 1017"/>
                <a:gd name="T82" fmla="*/ 791 w 1018"/>
                <a:gd name="T83" fmla="*/ 461 h 1017"/>
                <a:gd name="T84" fmla="*/ 938 w 1018"/>
                <a:gd name="T85" fmla="*/ 288 h 1017"/>
                <a:gd name="T86" fmla="*/ 955 w 1018"/>
                <a:gd name="T87" fmla="*/ 311 h 1017"/>
                <a:gd name="T88" fmla="*/ 425 w 1018"/>
                <a:gd name="T89" fmla="*/ 373 h 1017"/>
                <a:gd name="T90" fmla="*/ 445 w 1018"/>
                <a:gd name="T91" fmla="*/ 333 h 1017"/>
                <a:gd name="T92" fmla="*/ 416 w 1018"/>
                <a:gd name="T93" fmla="*/ 289 h 1017"/>
                <a:gd name="T94" fmla="*/ 371 w 1018"/>
                <a:gd name="T95" fmla="*/ 294 h 1017"/>
                <a:gd name="T96" fmla="*/ 350 w 1018"/>
                <a:gd name="T97" fmla="*/ 333 h 1017"/>
                <a:gd name="T98" fmla="*/ 380 w 1018"/>
                <a:gd name="T99" fmla="*/ 377 h 1017"/>
                <a:gd name="T100" fmla="*/ 197 w 1018"/>
                <a:gd name="T101" fmla="*/ 286 h 1017"/>
                <a:gd name="T102" fmla="*/ 160 w 1018"/>
                <a:gd name="T103" fmla="*/ 324 h 1017"/>
                <a:gd name="T104" fmla="*/ 174 w 1018"/>
                <a:gd name="T105" fmla="*/ 367 h 1017"/>
                <a:gd name="T106" fmla="*/ 217 w 1018"/>
                <a:gd name="T107" fmla="*/ 380 h 1017"/>
                <a:gd name="T108" fmla="*/ 254 w 1018"/>
                <a:gd name="T109" fmla="*/ 343 h 1017"/>
                <a:gd name="T110" fmla="*/ 240 w 1018"/>
                <a:gd name="T111" fmla="*/ 300 h 1017"/>
                <a:gd name="T112" fmla="*/ 589 w 1018"/>
                <a:gd name="T113" fmla="*/ 380 h 1017"/>
                <a:gd name="T114" fmla="*/ 629 w 1018"/>
                <a:gd name="T115" fmla="*/ 360 h 1017"/>
                <a:gd name="T116" fmla="*/ 633 w 1018"/>
                <a:gd name="T117" fmla="*/ 315 h 1017"/>
                <a:gd name="T118" fmla="*/ 589 w 1018"/>
                <a:gd name="T119" fmla="*/ 286 h 1017"/>
                <a:gd name="T120" fmla="*/ 549 w 1018"/>
                <a:gd name="T121" fmla="*/ 306 h 1017"/>
                <a:gd name="T122" fmla="*/ 545 w 1018"/>
                <a:gd name="T123" fmla="*/ 351 h 1017"/>
                <a:gd name="T124" fmla="*/ 589 w 1018"/>
                <a:gd name="T125" fmla="*/ 38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927" y="223"/>
                  </a:moveTo>
                  <a:lnTo>
                    <a:pt x="792" y="223"/>
                  </a:lnTo>
                  <a:lnTo>
                    <a:pt x="792" y="86"/>
                  </a:lnTo>
                  <a:lnTo>
                    <a:pt x="792" y="86"/>
                  </a:lnTo>
                  <a:lnTo>
                    <a:pt x="791" y="78"/>
                  </a:lnTo>
                  <a:lnTo>
                    <a:pt x="789" y="69"/>
                  </a:lnTo>
                  <a:lnTo>
                    <a:pt x="787" y="61"/>
                  </a:lnTo>
                  <a:lnTo>
                    <a:pt x="784" y="53"/>
                  </a:lnTo>
                  <a:lnTo>
                    <a:pt x="780" y="45"/>
                  </a:lnTo>
                  <a:lnTo>
                    <a:pt x="776" y="38"/>
                  </a:lnTo>
                  <a:lnTo>
                    <a:pt x="770" y="31"/>
                  </a:lnTo>
                  <a:lnTo>
                    <a:pt x="765" y="25"/>
                  </a:lnTo>
                  <a:lnTo>
                    <a:pt x="758" y="19"/>
                  </a:lnTo>
                  <a:lnTo>
                    <a:pt x="751" y="15"/>
                  </a:lnTo>
                  <a:lnTo>
                    <a:pt x="743" y="10"/>
                  </a:lnTo>
                  <a:lnTo>
                    <a:pt x="736" y="6"/>
                  </a:lnTo>
                  <a:lnTo>
                    <a:pt x="727" y="3"/>
                  </a:lnTo>
                  <a:lnTo>
                    <a:pt x="719" y="1"/>
                  </a:lnTo>
                  <a:lnTo>
                    <a:pt x="709" y="0"/>
                  </a:lnTo>
                  <a:lnTo>
                    <a:pt x="69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3" y="19"/>
                  </a:lnTo>
                  <a:lnTo>
                    <a:pt x="27" y="25"/>
                  </a:lnTo>
                  <a:lnTo>
                    <a:pt x="21" y="31"/>
                  </a:lnTo>
                  <a:lnTo>
                    <a:pt x="16" y="38"/>
                  </a:lnTo>
                  <a:lnTo>
                    <a:pt x="12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698"/>
                  </a:lnTo>
                  <a:lnTo>
                    <a:pt x="0" y="698"/>
                  </a:lnTo>
                  <a:lnTo>
                    <a:pt x="1" y="708"/>
                  </a:lnTo>
                  <a:lnTo>
                    <a:pt x="2" y="716"/>
                  </a:lnTo>
                  <a:lnTo>
                    <a:pt x="4" y="726"/>
                  </a:lnTo>
                  <a:lnTo>
                    <a:pt x="7" y="735"/>
                  </a:lnTo>
                  <a:lnTo>
                    <a:pt x="12" y="743"/>
                  </a:lnTo>
                  <a:lnTo>
                    <a:pt x="16" y="751"/>
                  </a:lnTo>
                  <a:lnTo>
                    <a:pt x="21" y="758"/>
                  </a:lnTo>
                  <a:lnTo>
                    <a:pt x="28" y="766"/>
                  </a:lnTo>
                  <a:lnTo>
                    <a:pt x="28" y="766"/>
                  </a:lnTo>
                  <a:lnTo>
                    <a:pt x="35" y="772"/>
                  </a:lnTo>
                  <a:lnTo>
                    <a:pt x="43" y="777"/>
                  </a:lnTo>
                  <a:lnTo>
                    <a:pt x="51" y="782"/>
                  </a:lnTo>
                  <a:lnTo>
                    <a:pt x="59" y="786"/>
                  </a:lnTo>
                  <a:lnTo>
                    <a:pt x="67" y="789"/>
                  </a:lnTo>
                  <a:lnTo>
                    <a:pt x="77" y="791"/>
                  </a:lnTo>
                  <a:lnTo>
                    <a:pt x="87" y="792"/>
                  </a:lnTo>
                  <a:lnTo>
                    <a:pt x="95" y="794"/>
                  </a:lnTo>
                  <a:lnTo>
                    <a:pt x="95" y="794"/>
                  </a:lnTo>
                  <a:lnTo>
                    <a:pt x="105" y="792"/>
                  </a:lnTo>
                  <a:lnTo>
                    <a:pt x="115" y="791"/>
                  </a:lnTo>
                  <a:lnTo>
                    <a:pt x="123" y="789"/>
                  </a:lnTo>
                  <a:lnTo>
                    <a:pt x="132" y="786"/>
                  </a:lnTo>
                  <a:lnTo>
                    <a:pt x="140" y="783"/>
                  </a:lnTo>
                  <a:lnTo>
                    <a:pt x="148" y="777"/>
                  </a:lnTo>
                  <a:lnTo>
                    <a:pt x="155" y="772"/>
                  </a:lnTo>
                  <a:lnTo>
                    <a:pt x="163" y="766"/>
                  </a:lnTo>
                  <a:lnTo>
                    <a:pt x="230" y="700"/>
                  </a:lnTo>
                  <a:lnTo>
                    <a:pt x="230" y="700"/>
                  </a:lnTo>
                  <a:lnTo>
                    <a:pt x="236" y="713"/>
                  </a:lnTo>
                  <a:lnTo>
                    <a:pt x="243" y="726"/>
                  </a:lnTo>
                  <a:lnTo>
                    <a:pt x="252" y="737"/>
                  </a:lnTo>
                  <a:lnTo>
                    <a:pt x="263" y="745"/>
                  </a:lnTo>
                  <a:lnTo>
                    <a:pt x="276" y="753"/>
                  </a:lnTo>
                  <a:lnTo>
                    <a:pt x="288" y="759"/>
                  </a:lnTo>
                  <a:lnTo>
                    <a:pt x="303" y="762"/>
                  </a:lnTo>
                  <a:lnTo>
                    <a:pt x="318" y="763"/>
                  </a:lnTo>
                  <a:lnTo>
                    <a:pt x="589" y="763"/>
                  </a:lnTo>
                  <a:lnTo>
                    <a:pt x="589" y="763"/>
                  </a:lnTo>
                  <a:lnTo>
                    <a:pt x="597" y="763"/>
                  </a:lnTo>
                  <a:lnTo>
                    <a:pt x="605" y="765"/>
                  </a:lnTo>
                  <a:lnTo>
                    <a:pt x="612" y="767"/>
                  </a:lnTo>
                  <a:lnTo>
                    <a:pt x="620" y="770"/>
                  </a:lnTo>
                  <a:lnTo>
                    <a:pt x="626" y="773"/>
                  </a:lnTo>
                  <a:lnTo>
                    <a:pt x="634" y="777"/>
                  </a:lnTo>
                  <a:lnTo>
                    <a:pt x="640" y="782"/>
                  </a:lnTo>
                  <a:lnTo>
                    <a:pt x="646" y="787"/>
                  </a:lnTo>
                  <a:lnTo>
                    <a:pt x="855" y="989"/>
                  </a:lnTo>
                  <a:lnTo>
                    <a:pt x="855" y="989"/>
                  </a:lnTo>
                  <a:lnTo>
                    <a:pt x="862" y="995"/>
                  </a:lnTo>
                  <a:lnTo>
                    <a:pt x="870" y="1001"/>
                  </a:lnTo>
                  <a:lnTo>
                    <a:pt x="877" y="1006"/>
                  </a:lnTo>
                  <a:lnTo>
                    <a:pt x="886" y="1010"/>
                  </a:lnTo>
                  <a:lnTo>
                    <a:pt x="895" y="1012"/>
                  </a:lnTo>
                  <a:lnTo>
                    <a:pt x="903" y="1016"/>
                  </a:lnTo>
                  <a:lnTo>
                    <a:pt x="913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2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5"/>
                  </a:lnTo>
                  <a:lnTo>
                    <a:pt x="990" y="989"/>
                  </a:lnTo>
                  <a:lnTo>
                    <a:pt x="990" y="989"/>
                  </a:lnTo>
                  <a:lnTo>
                    <a:pt x="997" y="982"/>
                  </a:lnTo>
                  <a:lnTo>
                    <a:pt x="1002" y="975"/>
                  </a:lnTo>
                  <a:lnTo>
                    <a:pt x="1006" y="966"/>
                  </a:lnTo>
                  <a:lnTo>
                    <a:pt x="1011" y="958"/>
                  </a:lnTo>
                  <a:lnTo>
                    <a:pt x="1014" y="949"/>
                  </a:lnTo>
                  <a:lnTo>
                    <a:pt x="1016" y="941"/>
                  </a:lnTo>
                  <a:lnTo>
                    <a:pt x="1017" y="931"/>
                  </a:lnTo>
                  <a:lnTo>
                    <a:pt x="1018" y="921"/>
                  </a:lnTo>
                  <a:lnTo>
                    <a:pt x="1018" y="311"/>
                  </a:lnTo>
                  <a:lnTo>
                    <a:pt x="1018" y="311"/>
                  </a:lnTo>
                  <a:lnTo>
                    <a:pt x="1017" y="301"/>
                  </a:lnTo>
                  <a:lnTo>
                    <a:pt x="1016" y="292"/>
                  </a:lnTo>
                  <a:lnTo>
                    <a:pt x="1014" y="284"/>
                  </a:lnTo>
                  <a:lnTo>
                    <a:pt x="1011" y="276"/>
                  </a:lnTo>
                  <a:lnTo>
                    <a:pt x="1007" y="269"/>
                  </a:lnTo>
                  <a:lnTo>
                    <a:pt x="1002" y="261"/>
                  </a:lnTo>
                  <a:lnTo>
                    <a:pt x="997" y="255"/>
                  </a:lnTo>
                  <a:lnTo>
                    <a:pt x="991" y="248"/>
                  </a:lnTo>
                  <a:lnTo>
                    <a:pt x="985" y="243"/>
                  </a:lnTo>
                  <a:lnTo>
                    <a:pt x="977" y="238"/>
                  </a:lnTo>
                  <a:lnTo>
                    <a:pt x="970" y="233"/>
                  </a:lnTo>
                  <a:lnTo>
                    <a:pt x="962" y="230"/>
                  </a:lnTo>
                  <a:lnTo>
                    <a:pt x="954" y="227"/>
                  </a:lnTo>
                  <a:lnTo>
                    <a:pt x="945" y="225"/>
                  </a:lnTo>
                  <a:lnTo>
                    <a:pt x="935" y="224"/>
                  </a:lnTo>
                  <a:lnTo>
                    <a:pt x="927" y="223"/>
                  </a:lnTo>
                  <a:lnTo>
                    <a:pt x="927" y="223"/>
                  </a:lnTo>
                  <a:close/>
                  <a:moveTo>
                    <a:pt x="118" y="721"/>
                  </a:moveTo>
                  <a:lnTo>
                    <a:pt x="118" y="721"/>
                  </a:lnTo>
                  <a:lnTo>
                    <a:pt x="114" y="725"/>
                  </a:lnTo>
                  <a:lnTo>
                    <a:pt x="108" y="727"/>
                  </a:lnTo>
                  <a:lnTo>
                    <a:pt x="102" y="729"/>
                  </a:lnTo>
                  <a:lnTo>
                    <a:pt x="95" y="729"/>
                  </a:lnTo>
                  <a:lnTo>
                    <a:pt x="90" y="729"/>
                  </a:lnTo>
                  <a:lnTo>
                    <a:pt x="83" y="727"/>
                  </a:lnTo>
                  <a:lnTo>
                    <a:pt x="78" y="725"/>
                  </a:lnTo>
                  <a:lnTo>
                    <a:pt x="73" y="721"/>
                  </a:lnTo>
                  <a:lnTo>
                    <a:pt x="73" y="721"/>
                  </a:lnTo>
                  <a:lnTo>
                    <a:pt x="70" y="715"/>
                  </a:lnTo>
                  <a:lnTo>
                    <a:pt x="66" y="710"/>
                  </a:lnTo>
                  <a:lnTo>
                    <a:pt x="64" y="704"/>
                  </a:lnTo>
                  <a:lnTo>
                    <a:pt x="64" y="69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6" y="78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6" y="67"/>
                  </a:lnTo>
                  <a:lnTo>
                    <a:pt x="80" y="65"/>
                  </a:lnTo>
                  <a:lnTo>
                    <a:pt x="86" y="63"/>
                  </a:lnTo>
                  <a:lnTo>
                    <a:pt x="92" y="63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06" y="63"/>
                  </a:lnTo>
                  <a:lnTo>
                    <a:pt x="711" y="65"/>
                  </a:lnTo>
                  <a:lnTo>
                    <a:pt x="715" y="67"/>
                  </a:lnTo>
                  <a:lnTo>
                    <a:pt x="720" y="70"/>
                  </a:lnTo>
                  <a:lnTo>
                    <a:pt x="723" y="74"/>
                  </a:lnTo>
                  <a:lnTo>
                    <a:pt x="725" y="78"/>
                  </a:lnTo>
                  <a:lnTo>
                    <a:pt x="727" y="82"/>
                  </a:lnTo>
                  <a:lnTo>
                    <a:pt x="727" y="86"/>
                  </a:lnTo>
                  <a:lnTo>
                    <a:pt x="727" y="452"/>
                  </a:lnTo>
                  <a:lnTo>
                    <a:pt x="727" y="452"/>
                  </a:lnTo>
                  <a:lnTo>
                    <a:pt x="727" y="458"/>
                  </a:lnTo>
                  <a:lnTo>
                    <a:pt x="725" y="462"/>
                  </a:lnTo>
                  <a:lnTo>
                    <a:pt x="723" y="466"/>
                  </a:lnTo>
                  <a:lnTo>
                    <a:pt x="720" y="470"/>
                  </a:lnTo>
                  <a:lnTo>
                    <a:pt x="715" y="473"/>
                  </a:lnTo>
                  <a:lnTo>
                    <a:pt x="711" y="475"/>
                  </a:lnTo>
                  <a:lnTo>
                    <a:pt x="706" y="476"/>
                  </a:lnTo>
                  <a:lnTo>
                    <a:pt x="699" y="476"/>
                  </a:lnTo>
                  <a:lnTo>
                    <a:pt x="429" y="476"/>
                  </a:lnTo>
                  <a:lnTo>
                    <a:pt x="429" y="476"/>
                  </a:lnTo>
                  <a:lnTo>
                    <a:pt x="415" y="477"/>
                  </a:lnTo>
                  <a:lnTo>
                    <a:pt x="401" y="479"/>
                  </a:lnTo>
                  <a:lnTo>
                    <a:pt x="387" y="482"/>
                  </a:lnTo>
                  <a:lnTo>
                    <a:pt x="374" y="487"/>
                  </a:lnTo>
                  <a:lnTo>
                    <a:pt x="361" y="493"/>
                  </a:lnTo>
                  <a:lnTo>
                    <a:pt x="350" y="501"/>
                  </a:lnTo>
                  <a:lnTo>
                    <a:pt x="339" y="508"/>
                  </a:lnTo>
                  <a:lnTo>
                    <a:pt x="328" y="518"/>
                  </a:lnTo>
                  <a:lnTo>
                    <a:pt x="118" y="721"/>
                  </a:lnTo>
                  <a:close/>
                  <a:moveTo>
                    <a:pt x="955" y="921"/>
                  </a:moveTo>
                  <a:lnTo>
                    <a:pt x="955" y="921"/>
                  </a:lnTo>
                  <a:lnTo>
                    <a:pt x="954" y="928"/>
                  </a:lnTo>
                  <a:lnTo>
                    <a:pt x="951" y="934"/>
                  </a:lnTo>
                  <a:lnTo>
                    <a:pt x="949" y="939"/>
                  </a:lnTo>
                  <a:lnTo>
                    <a:pt x="945" y="944"/>
                  </a:lnTo>
                  <a:lnTo>
                    <a:pt x="945" y="944"/>
                  </a:lnTo>
                  <a:lnTo>
                    <a:pt x="940" y="948"/>
                  </a:lnTo>
                  <a:lnTo>
                    <a:pt x="934" y="951"/>
                  </a:lnTo>
                  <a:lnTo>
                    <a:pt x="929" y="952"/>
                  </a:lnTo>
                  <a:lnTo>
                    <a:pt x="923" y="953"/>
                  </a:lnTo>
                  <a:lnTo>
                    <a:pt x="916" y="952"/>
                  </a:lnTo>
                  <a:lnTo>
                    <a:pt x="911" y="951"/>
                  </a:lnTo>
                  <a:lnTo>
                    <a:pt x="904" y="948"/>
                  </a:lnTo>
                  <a:lnTo>
                    <a:pt x="900" y="944"/>
                  </a:lnTo>
                  <a:lnTo>
                    <a:pt x="691" y="742"/>
                  </a:lnTo>
                  <a:lnTo>
                    <a:pt x="691" y="742"/>
                  </a:lnTo>
                  <a:lnTo>
                    <a:pt x="680" y="732"/>
                  </a:lnTo>
                  <a:lnTo>
                    <a:pt x="668" y="724"/>
                  </a:lnTo>
                  <a:lnTo>
                    <a:pt x="656" y="716"/>
                  </a:lnTo>
                  <a:lnTo>
                    <a:pt x="645" y="711"/>
                  </a:lnTo>
                  <a:lnTo>
                    <a:pt x="631" y="706"/>
                  </a:lnTo>
                  <a:lnTo>
                    <a:pt x="618" y="702"/>
                  </a:lnTo>
                  <a:lnTo>
                    <a:pt x="604" y="700"/>
                  </a:lnTo>
                  <a:lnTo>
                    <a:pt x="589" y="700"/>
                  </a:lnTo>
                  <a:lnTo>
                    <a:pt x="318" y="700"/>
                  </a:lnTo>
                  <a:lnTo>
                    <a:pt x="318" y="700"/>
                  </a:lnTo>
                  <a:lnTo>
                    <a:pt x="313" y="699"/>
                  </a:lnTo>
                  <a:lnTo>
                    <a:pt x="308" y="698"/>
                  </a:lnTo>
                  <a:lnTo>
                    <a:pt x="302" y="696"/>
                  </a:lnTo>
                  <a:lnTo>
                    <a:pt x="298" y="693"/>
                  </a:lnTo>
                  <a:lnTo>
                    <a:pt x="295" y="689"/>
                  </a:lnTo>
                  <a:lnTo>
                    <a:pt x="293" y="685"/>
                  </a:lnTo>
                  <a:lnTo>
                    <a:pt x="291" y="681"/>
                  </a:lnTo>
                  <a:lnTo>
                    <a:pt x="291" y="677"/>
                  </a:lnTo>
                  <a:lnTo>
                    <a:pt x="291" y="642"/>
                  </a:lnTo>
                  <a:lnTo>
                    <a:pt x="372" y="563"/>
                  </a:lnTo>
                  <a:lnTo>
                    <a:pt x="372" y="563"/>
                  </a:lnTo>
                  <a:lnTo>
                    <a:pt x="379" y="557"/>
                  </a:lnTo>
                  <a:lnTo>
                    <a:pt x="385" y="553"/>
                  </a:lnTo>
                  <a:lnTo>
                    <a:pt x="391" y="549"/>
                  </a:lnTo>
                  <a:lnTo>
                    <a:pt x="398" y="546"/>
                  </a:lnTo>
                  <a:lnTo>
                    <a:pt x="405" y="544"/>
                  </a:lnTo>
                  <a:lnTo>
                    <a:pt x="413" y="541"/>
                  </a:lnTo>
                  <a:lnTo>
                    <a:pt x="420" y="540"/>
                  </a:lnTo>
                  <a:lnTo>
                    <a:pt x="429" y="540"/>
                  </a:lnTo>
                  <a:lnTo>
                    <a:pt x="699" y="540"/>
                  </a:lnTo>
                  <a:lnTo>
                    <a:pt x="699" y="540"/>
                  </a:lnTo>
                  <a:lnTo>
                    <a:pt x="709" y="539"/>
                  </a:lnTo>
                  <a:lnTo>
                    <a:pt x="719" y="538"/>
                  </a:lnTo>
                  <a:lnTo>
                    <a:pt x="727" y="536"/>
                  </a:lnTo>
                  <a:lnTo>
                    <a:pt x="736" y="533"/>
                  </a:lnTo>
                  <a:lnTo>
                    <a:pt x="743" y="530"/>
                  </a:lnTo>
                  <a:lnTo>
                    <a:pt x="751" y="525"/>
                  </a:lnTo>
                  <a:lnTo>
                    <a:pt x="758" y="520"/>
                  </a:lnTo>
                  <a:lnTo>
                    <a:pt x="765" y="515"/>
                  </a:lnTo>
                  <a:lnTo>
                    <a:pt x="770" y="508"/>
                  </a:lnTo>
                  <a:lnTo>
                    <a:pt x="776" y="502"/>
                  </a:lnTo>
                  <a:lnTo>
                    <a:pt x="780" y="494"/>
                  </a:lnTo>
                  <a:lnTo>
                    <a:pt x="784" y="487"/>
                  </a:lnTo>
                  <a:lnTo>
                    <a:pt x="787" y="478"/>
                  </a:lnTo>
                  <a:lnTo>
                    <a:pt x="789" y="471"/>
                  </a:lnTo>
                  <a:lnTo>
                    <a:pt x="791" y="461"/>
                  </a:lnTo>
                  <a:lnTo>
                    <a:pt x="792" y="452"/>
                  </a:lnTo>
                  <a:lnTo>
                    <a:pt x="792" y="286"/>
                  </a:lnTo>
                  <a:lnTo>
                    <a:pt x="927" y="286"/>
                  </a:lnTo>
                  <a:lnTo>
                    <a:pt x="927" y="286"/>
                  </a:lnTo>
                  <a:lnTo>
                    <a:pt x="932" y="287"/>
                  </a:lnTo>
                  <a:lnTo>
                    <a:pt x="938" y="288"/>
                  </a:lnTo>
                  <a:lnTo>
                    <a:pt x="942" y="290"/>
                  </a:lnTo>
                  <a:lnTo>
                    <a:pt x="946" y="294"/>
                  </a:lnTo>
                  <a:lnTo>
                    <a:pt x="949" y="297"/>
                  </a:lnTo>
                  <a:lnTo>
                    <a:pt x="953" y="301"/>
                  </a:lnTo>
                  <a:lnTo>
                    <a:pt x="954" y="305"/>
                  </a:lnTo>
                  <a:lnTo>
                    <a:pt x="955" y="311"/>
                  </a:lnTo>
                  <a:lnTo>
                    <a:pt x="955" y="921"/>
                  </a:lnTo>
                  <a:close/>
                  <a:moveTo>
                    <a:pt x="398" y="380"/>
                  </a:moveTo>
                  <a:lnTo>
                    <a:pt x="398" y="380"/>
                  </a:lnTo>
                  <a:lnTo>
                    <a:pt x="408" y="380"/>
                  </a:lnTo>
                  <a:lnTo>
                    <a:pt x="416" y="377"/>
                  </a:lnTo>
                  <a:lnTo>
                    <a:pt x="425" y="373"/>
                  </a:lnTo>
                  <a:lnTo>
                    <a:pt x="431" y="367"/>
                  </a:lnTo>
                  <a:lnTo>
                    <a:pt x="438" y="360"/>
                  </a:lnTo>
                  <a:lnTo>
                    <a:pt x="442" y="351"/>
                  </a:lnTo>
                  <a:lnTo>
                    <a:pt x="444" y="343"/>
                  </a:lnTo>
                  <a:lnTo>
                    <a:pt x="445" y="333"/>
                  </a:lnTo>
                  <a:lnTo>
                    <a:pt x="445" y="333"/>
                  </a:lnTo>
                  <a:lnTo>
                    <a:pt x="444" y="324"/>
                  </a:lnTo>
                  <a:lnTo>
                    <a:pt x="442" y="315"/>
                  </a:lnTo>
                  <a:lnTo>
                    <a:pt x="438" y="306"/>
                  </a:lnTo>
                  <a:lnTo>
                    <a:pt x="431" y="300"/>
                  </a:lnTo>
                  <a:lnTo>
                    <a:pt x="425" y="294"/>
                  </a:lnTo>
                  <a:lnTo>
                    <a:pt x="416" y="289"/>
                  </a:lnTo>
                  <a:lnTo>
                    <a:pt x="408" y="28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388" y="286"/>
                  </a:lnTo>
                  <a:lnTo>
                    <a:pt x="380" y="289"/>
                  </a:lnTo>
                  <a:lnTo>
                    <a:pt x="371" y="294"/>
                  </a:lnTo>
                  <a:lnTo>
                    <a:pt x="364" y="300"/>
                  </a:lnTo>
                  <a:lnTo>
                    <a:pt x="358" y="306"/>
                  </a:lnTo>
                  <a:lnTo>
                    <a:pt x="354" y="315"/>
                  </a:lnTo>
                  <a:lnTo>
                    <a:pt x="351" y="324"/>
                  </a:lnTo>
                  <a:lnTo>
                    <a:pt x="350" y="333"/>
                  </a:lnTo>
                  <a:lnTo>
                    <a:pt x="350" y="333"/>
                  </a:lnTo>
                  <a:lnTo>
                    <a:pt x="351" y="343"/>
                  </a:lnTo>
                  <a:lnTo>
                    <a:pt x="354" y="351"/>
                  </a:lnTo>
                  <a:lnTo>
                    <a:pt x="358" y="360"/>
                  </a:lnTo>
                  <a:lnTo>
                    <a:pt x="364" y="367"/>
                  </a:lnTo>
                  <a:lnTo>
                    <a:pt x="371" y="373"/>
                  </a:lnTo>
                  <a:lnTo>
                    <a:pt x="380" y="377"/>
                  </a:lnTo>
                  <a:lnTo>
                    <a:pt x="388" y="380"/>
                  </a:lnTo>
                  <a:lnTo>
                    <a:pt x="398" y="380"/>
                  </a:lnTo>
                  <a:lnTo>
                    <a:pt x="398" y="380"/>
                  </a:lnTo>
                  <a:close/>
                  <a:moveTo>
                    <a:pt x="207" y="286"/>
                  </a:moveTo>
                  <a:lnTo>
                    <a:pt x="207" y="286"/>
                  </a:lnTo>
                  <a:lnTo>
                    <a:pt x="197" y="286"/>
                  </a:lnTo>
                  <a:lnTo>
                    <a:pt x="189" y="289"/>
                  </a:lnTo>
                  <a:lnTo>
                    <a:pt x="180" y="294"/>
                  </a:lnTo>
                  <a:lnTo>
                    <a:pt x="174" y="300"/>
                  </a:lnTo>
                  <a:lnTo>
                    <a:pt x="167" y="306"/>
                  </a:lnTo>
                  <a:lnTo>
                    <a:pt x="163" y="315"/>
                  </a:lnTo>
                  <a:lnTo>
                    <a:pt x="160" y="324"/>
                  </a:lnTo>
                  <a:lnTo>
                    <a:pt x="160" y="333"/>
                  </a:lnTo>
                  <a:lnTo>
                    <a:pt x="160" y="333"/>
                  </a:lnTo>
                  <a:lnTo>
                    <a:pt x="160" y="343"/>
                  </a:lnTo>
                  <a:lnTo>
                    <a:pt x="163" y="351"/>
                  </a:lnTo>
                  <a:lnTo>
                    <a:pt x="167" y="360"/>
                  </a:lnTo>
                  <a:lnTo>
                    <a:pt x="174" y="367"/>
                  </a:lnTo>
                  <a:lnTo>
                    <a:pt x="180" y="373"/>
                  </a:lnTo>
                  <a:lnTo>
                    <a:pt x="189" y="377"/>
                  </a:lnTo>
                  <a:lnTo>
                    <a:pt x="197" y="380"/>
                  </a:lnTo>
                  <a:lnTo>
                    <a:pt x="207" y="380"/>
                  </a:lnTo>
                  <a:lnTo>
                    <a:pt x="207" y="380"/>
                  </a:lnTo>
                  <a:lnTo>
                    <a:pt x="217" y="380"/>
                  </a:lnTo>
                  <a:lnTo>
                    <a:pt x="225" y="377"/>
                  </a:lnTo>
                  <a:lnTo>
                    <a:pt x="234" y="373"/>
                  </a:lnTo>
                  <a:lnTo>
                    <a:pt x="240" y="367"/>
                  </a:lnTo>
                  <a:lnTo>
                    <a:pt x="247" y="360"/>
                  </a:lnTo>
                  <a:lnTo>
                    <a:pt x="251" y="351"/>
                  </a:lnTo>
                  <a:lnTo>
                    <a:pt x="254" y="343"/>
                  </a:lnTo>
                  <a:lnTo>
                    <a:pt x="254" y="333"/>
                  </a:lnTo>
                  <a:lnTo>
                    <a:pt x="254" y="333"/>
                  </a:lnTo>
                  <a:lnTo>
                    <a:pt x="254" y="324"/>
                  </a:lnTo>
                  <a:lnTo>
                    <a:pt x="251" y="315"/>
                  </a:lnTo>
                  <a:lnTo>
                    <a:pt x="247" y="306"/>
                  </a:lnTo>
                  <a:lnTo>
                    <a:pt x="240" y="300"/>
                  </a:lnTo>
                  <a:lnTo>
                    <a:pt x="234" y="294"/>
                  </a:lnTo>
                  <a:lnTo>
                    <a:pt x="225" y="289"/>
                  </a:lnTo>
                  <a:lnTo>
                    <a:pt x="217" y="286"/>
                  </a:lnTo>
                  <a:lnTo>
                    <a:pt x="207" y="286"/>
                  </a:lnTo>
                  <a:lnTo>
                    <a:pt x="207" y="286"/>
                  </a:lnTo>
                  <a:close/>
                  <a:moveTo>
                    <a:pt x="589" y="380"/>
                  </a:moveTo>
                  <a:lnTo>
                    <a:pt x="589" y="380"/>
                  </a:lnTo>
                  <a:lnTo>
                    <a:pt x="598" y="380"/>
                  </a:lnTo>
                  <a:lnTo>
                    <a:pt x="607" y="377"/>
                  </a:lnTo>
                  <a:lnTo>
                    <a:pt x="616" y="373"/>
                  </a:lnTo>
                  <a:lnTo>
                    <a:pt x="622" y="367"/>
                  </a:lnTo>
                  <a:lnTo>
                    <a:pt x="629" y="360"/>
                  </a:lnTo>
                  <a:lnTo>
                    <a:pt x="633" y="351"/>
                  </a:lnTo>
                  <a:lnTo>
                    <a:pt x="635" y="343"/>
                  </a:lnTo>
                  <a:lnTo>
                    <a:pt x="636" y="333"/>
                  </a:lnTo>
                  <a:lnTo>
                    <a:pt x="636" y="333"/>
                  </a:lnTo>
                  <a:lnTo>
                    <a:pt x="635" y="324"/>
                  </a:lnTo>
                  <a:lnTo>
                    <a:pt x="633" y="315"/>
                  </a:lnTo>
                  <a:lnTo>
                    <a:pt x="629" y="306"/>
                  </a:lnTo>
                  <a:lnTo>
                    <a:pt x="622" y="300"/>
                  </a:lnTo>
                  <a:lnTo>
                    <a:pt x="616" y="294"/>
                  </a:lnTo>
                  <a:lnTo>
                    <a:pt x="607" y="289"/>
                  </a:lnTo>
                  <a:lnTo>
                    <a:pt x="598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79" y="286"/>
                  </a:lnTo>
                  <a:lnTo>
                    <a:pt x="570" y="289"/>
                  </a:lnTo>
                  <a:lnTo>
                    <a:pt x="562" y="294"/>
                  </a:lnTo>
                  <a:lnTo>
                    <a:pt x="554" y="300"/>
                  </a:lnTo>
                  <a:lnTo>
                    <a:pt x="549" y="306"/>
                  </a:lnTo>
                  <a:lnTo>
                    <a:pt x="545" y="315"/>
                  </a:lnTo>
                  <a:lnTo>
                    <a:pt x="542" y="324"/>
                  </a:lnTo>
                  <a:lnTo>
                    <a:pt x="541" y="333"/>
                  </a:lnTo>
                  <a:lnTo>
                    <a:pt x="541" y="333"/>
                  </a:lnTo>
                  <a:lnTo>
                    <a:pt x="542" y="343"/>
                  </a:lnTo>
                  <a:lnTo>
                    <a:pt x="545" y="351"/>
                  </a:lnTo>
                  <a:lnTo>
                    <a:pt x="549" y="360"/>
                  </a:lnTo>
                  <a:lnTo>
                    <a:pt x="554" y="367"/>
                  </a:lnTo>
                  <a:lnTo>
                    <a:pt x="562" y="373"/>
                  </a:lnTo>
                  <a:lnTo>
                    <a:pt x="570" y="377"/>
                  </a:lnTo>
                  <a:lnTo>
                    <a:pt x="579" y="380"/>
                  </a:lnTo>
                  <a:lnTo>
                    <a:pt x="589" y="380"/>
                  </a:lnTo>
                  <a:lnTo>
                    <a:pt x="589" y="380"/>
                  </a:ln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6780833" y="774828"/>
            <a:ext cx="3238500" cy="1032510"/>
            <a:chOff x="13562" y="7902"/>
            <a:chExt cx="5100" cy="1626"/>
          </a:xfrm>
        </p:grpSpPr>
        <p:sp>
          <p:nvSpPr>
            <p:cNvPr id="24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5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26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8181890" y="2526711"/>
            <a:ext cx="3238500" cy="1032510"/>
            <a:chOff x="13562" y="7902"/>
            <a:chExt cx="5100" cy="1626"/>
          </a:xfrm>
        </p:grpSpPr>
        <p:sp>
          <p:nvSpPr>
            <p:cNvPr id="27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28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29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7625685" y="4487173"/>
            <a:ext cx="3238500" cy="1032510"/>
            <a:chOff x="13562" y="7902"/>
            <a:chExt cx="5100" cy="1626"/>
          </a:xfrm>
        </p:grpSpPr>
        <p:sp>
          <p:nvSpPr>
            <p:cNvPr id="30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31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32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1204202" y="4241098"/>
            <a:ext cx="3238500" cy="1032510"/>
            <a:chOff x="13562" y="7902"/>
            <a:chExt cx="5100" cy="1626"/>
          </a:xfrm>
        </p:grpSpPr>
        <p:sp>
          <p:nvSpPr>
            <p:cNvPr id="33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5720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34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35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806716" y="2310201"/>
            <a:ext cx="3238500" cy="1032510"/>
            <a:chOff x="13562" y="7902"/>
            <a:chExt cx="5100" cy="1626"/>
          </a:xfrm>
        </p:grpSpPr>
        <p:sp>
          <p:nvSpPr>
            <p:cNvPr id="36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5720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37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299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PART.04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下步工作计划</a:t>
              </a: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CE2E4E3-5CDB-42F6-9641-6024CD1F14CA}"/>
              </a:ext>
            </a:extLst>
          </p:cNvPr>
          <p:cNvSpPr/>
          <p:nvPr/>
        </p:nvSpPr>
        <p:spPr>
          <a:xfrm>
            <a:off x="1149815" y="1600201"/>
            <a:ext cx="9630479" cy="3764218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accent5">
                  <a:lumMod val="50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entury Gothic" panose="020B0502020202020204" pitchFamily="34" charset="0"/>
            </a:endParaRPr>
          </a:p>
        </p:txBody>
      </p:sp>
      <p:grpSp>
        <p:nvGrpSpPr>
          <p:cNvPr id="8" name="组合 15">
            <a:extLst>
              <a:ext uri="{FF2B5EF4-FFF2-40B4-BE49-F238E27FC236}">
                <a16:creationId xmlns="" xmlns:a16="http://schemas.microsoft.com/office/drawing/2014/main" id="{CCB88D9E-64F2-4531-B2F9-C9262E9BBA50}"/>
              </a:ext>
            </a:extLst>
          </p:cNvPr>
          <p:cNvGrpSpPr/>
          <p:nvPr/>
        </p:nvGrpSpPr>
        <p:grpSpPr>
          <a:xfrm>
            <a:off x="1561979" y="2155267"/>
            <a:ext cx="4739335" cy="977191"/>
            <a:chOff x="1407885" y="3570618"/>
            <a:chExt cx="2936423" cy="1109747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50554CB5-2050-4148-98A5-D5C59A6CB890}"/>
                </a:ext>
              </a:extLst>
            </p:cNvPr>
            <p:cNvSpPr txBox="1"/>
            <p:nvPr/>
          </p:nvSpPr>
          <p:spPr>
            <a:xfrm>
              <a:off x="1459563" y="3570618"/>
              <a:ext cx="1683657" cy="454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B3D896D-6870-451C-8B2C-D54A6CFF88D2}"/>
                </a:ext>
              </a:extLst>
            </p:cNvPr>
            <p:cNvSpPr/>
            <p:nvPr/>
          </p:nvSpPr>
          <p:spPr>
            <a:xfrm>
              <a:off x="1407885" y="4025003"/>
              <a:ext cx="2936423" cy="6553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pulvinar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。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28598" y="993447"/>
            <a:ext cx="4891144" cy="5002306"/>
          </a:xfrm>
          <a:prstGeom prst="rect">
            <a:avLst/>
          </a:prstGeom>
        </p:spPr>
      </p:pic>
      <p:grpSp>
        <p:nvGrpSpPr>
          <p:cNvPr id="13" name="组合 15">
            <a:extLst>
              <a:ext uri="{FF2B5EF4-FFF2-40B4-BE49-F238E27FC236}">
                <a16:creationId xmlns="" xmlns:a16="http://schemas.microsoft.com/office/drawing/2014/main" id="{CCB88D9E-64F2-4531-B2F9-C9262E9BBA50}"/>
              </a:ext>
            </a:extLst>
          </p:cNvPr>
          <p:cNvGrpSpPr/>
          <p:nvPr/>
        </p:nvGrpSpPr>
        <p:grpSpPr>
          <a:xfrm>
            <a:off x="1561980" y="3565825"/>
            <a:ext cx="3972548" cy="1219565"/>
            <a:chOff x="1407886" y="3570618"/>
            <a:chExt cx="2461333" cy="1384999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0554CB5-2050-4148-98A5-D5C59A6CB890}"/>
                </a:ext>
              </a:extLst>
            </p:cNvPr>
            <p:cNvSpPr txBox="1"/>
            <p:nvPr/>
          </p:nvSpPr>
          <p:spPr>
            <a:xfrm>
              <a:off x="1459563" y="3570618"/>
              <a:ext cx="1683657" cy="454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8B3D896D-6870-451C-8B2C-D54A6CFF88D2}"/>
                </a:ext>
              </a:extLst>
            </p:cNvPr>
            <p:cNvSpPr/>
            <p:nvPr/>
          </p:nvSpPr>
          <p:spPr>
            <a:xfrm>
              <a:off x="1407886" y="4025003"/>
              <a:ext cx="2461333" cy="930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consectetur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adipiscing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elit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.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Donec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luctus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nibh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sit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amet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sem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vulputate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,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venenatis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bibendum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orci</a:t>
              </a:r>
              <a:r>
                <a:rPr lang="en-US" altLang="zh-CN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 </a:t>
              </a:r>
              <a:r>
                <a:rPr lang="en-US" altLang="zh-CN" sz="1050" dirty="0" err="1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pulvinar</a:t>
              </a:r>
              <a:r>
                <a:rPr lang="zh-CN" altLang="en-US" sz="105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。</a:t>
              </a:r>
              <a:endParaRPr lang="en-US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93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3" name="文本框 3">
            <a:extLst>
              <a:ext uri="{FF2B5EF4-FFF2-40B4-BE49-F238E27FC236}">
                <a16:creationId xmlns="" xmlns:a16="http://schemas.microsoft.com/office/drawing/2014/main" id="{C5F3196F-21E2-433C-AF51-BBAF7775F6AB}"/>
              </a:ext>
            </a:extLst>
          </p:cNvPr>
          <p:cNvSpPr txBox="1"/>
          <p:nvPr/>
        </p:nvSpPr>
        <p:spPr>
          <a:xfrm>
            <a:off x="6174263" y="2373371"/>
            <a:ext cx="550888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40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A385A9-5DFC-44BC-B10E-4C65FA241508}"/>
              </a:ext>
            </a:extLst>
          </p:cNvPr>
          <p:cNvSpPr txBox="1"/>
          <p:nvPr/>
        </p:nvSpPr>
        <p:spPr>
          <a:xfrm>
            <a:off x="6345832" y="1888627"/>
            <a:ext cx="376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i="1" dirty="0" smtClean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rPr>
              <a:t>PART.01</a:t>
            </a:r>
            <a:endParaRPr lang="zh-CN" altLang="en-US" sz="5400" i="1" dirty="0">
              <a:solidFill>
                <a:schemeClr val="bg1"/>
              </a:solidFill>
              <a:latin typeface="Avenir Medium Oblique" charset="0"/>
              <a:ea typeface="Avenir Medium Oblique" charset="0"/>
              <a:cs typeface="Avenir Medium Oblique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6366559" y="3140450"/>
            <a:ext cx="4302330" cy="76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草图设计</a:t>
            </a:r>
            <a:endParaRPr lang="zh-CN" altLang="en-US" sz="4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293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978341" y="1786743"/>
            <a:ext cx="4777000" cy="1615364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1180732" y="2080261"/>
            <a:ext cx="248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949C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设计理念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0949C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PART.01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年中工作背景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34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978341" y="1786743"/>
            <a:ext cx="4777000" cy="1615364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1180732" y="2080261"/>
            <a:ext cx="248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949C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手绘图片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0949C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PART.01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年中工作背景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590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978341" y="1786743"/>
            <a:ext cx="4777000" cy="1615364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4A5E4C7-6390-4C9D-A77B-24816FDB4C94}"/>
              </a:ext>
            </a:extLst>
          </p:cNvPr>
          <p:cNvSpPr txBox="1"/>
          <p:nvPr/>
        </p:nvSpPr>
        <p:spPr>
          <a:xfrm>
            <a:off x="1180732" y="2080261"/>
            <a:ext cx="248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gradFill flip="none" rotWithShape="1">
                  <a:gsLst>
                    <a:gs pos="0">
                      <a:schemeClr val="tx1"/>
                    </a:gs>
                    <a:gs pos="100000">
                      <a:schemeClr val="accent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949C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CAD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949C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制图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0949C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PART.01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年中工作背景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93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 25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PART.01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年中工作背景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788896" y="1903585"/>
            <a:ext cx="2074863" cy="2700416"/>
            <a:chOff x="775449" y="1603937"/>
            <a:chExt cx="2074863" cy="2700416"/>
          </a:xfrm>
        </p:grpSpPr>
        <p:sp>
          <p:nvSpPr>
            <p:cNvPr id="30" name="弧形 4">
              <a:extLst>
                <a:ext uri="{FF2B5EF4-FFF2-40B4-BE49-F238E27FC236}">
                  <a16:creationId xmlns="" xmlns:a16="http://schemas.microsoft.com/office/drawing/2014/main" id="{90DFAE53-E415-465B-B68A-F2B1B79F04E7}"/>
                </a:ext>
              </a:extLst>
            </p:cNvPr>
            <p:cNvSpPr/>
            <p:nvPr/>
          </p:nvSpPr>
          <p:spPr>
            <a:xfrm rot="14755400">
              <a:off x="774809" y="2228850"/>
              <a:ext cx="2076143" cy="2074863"/>
            </a:xfrm>
            <a:prstGeom prst="arc">
              <a:avLst>
                <a:gd name="adj1" fmla="val 8816825"/>
                <a:gd name="adj2" fmla="val 0"/>
              </a:avLst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C58A639A-D58B-43B2-8D86-39444B249B73}"/>
                </a:ext>
              </a:extLst>
            </p:cNvPr>
            <p:cNvSpPr/>
            <p:nvPr/>
          </p:nvSpPr>
          <p:spPr>
            <a:xfrm>
              <a:off x="1356473" y="1603937"/>
              <a:ext cx="914400" cy="914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32" name="KSO_Shape">
              <a:extLst>
                <a:ext uri="{FF2B5EF4-FFF2-40B4-BE49-F238E27FC236}">
                  <a16:creationId xmlns="" xmlns:a16="http://schemas.microsoft.com/office/drawing/2014/main" id="{79542B2D-46ED-4A18-BBDD-47DD8707BC84}"/>
                </a:ext>
              </a:extLst>
            </p:cNvPr>
            <p:cNvSpPr/>
            <p:nvPr/>
          </p:nvSpPr>
          <p:spPr>
            <a:xfrm>
              <a:off x="1561261" y="1872391"/>
              <a:ext cx="503237" cy="381235"/>
            </a:xfrm>
            <a:custGeom>
              <a:avLst/>
              <a:gdLst>
                <a:gd name="connsiteX0" fmla="*/ 367281 w 529316"/>
                <a:gd name="connsiteY0" fmla="*/ 196274 h 401026"/>
                <a:gd name="connsiteX1" fmla="*/ 355293 w 529316"/>
                <a:gd name="connsiteY1" fmla="*/ 208263 h 401026"/>
                <a:gd name="connsiteX2" fmla="*/ 465090 w 529316"/>
                <a:gd name="connsiteY2" fmla="*/ 318060 h 401026"/>
                <a:gd name="connsiteX3" fmla="*/ 466739 w 529316"/>
                <a:gd name="connsiteY3" fmla="*/ 320716 h 401026"/>
                <a:gd name="connsiteX4" fmla="*/ 491723 w 529316"/>
                <a:gd name="connsiteY4" fmla="*/ 320716 h 401026"/>
                <a:gd name="connsiteX5" fmla="*/ 162035 w 529316"/>
                <a:gd name="connsiteY5" fmla="*/ 196274 h 401026"/>
                <a:gd name="connsiteX6" fmla="*/ 37593 w 529316"/>
                <a:gd name="connsiteY6" fmla="*/ 320716 h 401026"/>
                <a:gd name="connsiteX7" fmla="*/ 62577 w 529316"/>
                <a:gd name="connsiteY7" fmla="*/ 320716 h 401026"/>
                <a:gd name="connsiteX8" fmla="*/ 64225 w 529316"/>
                <a:gd name="connsiteY8" fmla="*/ 318061 h 401026"/>
                <a:gd name="connsiteX9" fmla="*/ 174023 w 529316"/>
                <a:gd name="connsiteY9" fmla="*/ 208263 h 401026"/>
                <a:gd name="connsiteX10" fmla="*/ 46349 w 529316"/>
                <a:gd name="connsiteY10" fmla="*/ 80311 h 401026"/>
                <a:gd name="connsiteX11" fmla="*/ 222791 w 529316"/>
                <a:gd name="connsiteY11" fmla="*/ 256753 h 401026"/>
                <a:gd name="connsiteX12" fmla="*/ 263500 w 529316"/>
                <a:gd name="connsiteY12" fmla="*/ 273616 h 401026"/>
                <a:gd name="connsiteX13" fmla="*/ 264659 w 529316"/>
                <a:gd name="connsiteY13" fmla="*/ 273504 h 401026"/>
                <a:gd name="connsiteX14" fmla="*/ 306525 w 529316"/>
                <a:gd name="connsiteY14" fmla="*/ 256753 h 401026"/>
                <a:gd name="connsiteX15" fmla="*/ 482968 w 529316"/>
                <a:gd name="connsiteY15" fmla="*/ 80311 h 401026"/>
                <a:gd name="connsiteX16" fmla="*/ 458990 w 529316"/>
                <a:gd name="connsiteY16" fmla="*/ 80311 h 401026"/>
                <a:gd name="connsiteX17" fmla="*/ 300904 w 529316"/>
                <a:gd name="connsiteY17" fmla="*/ 238397 h 401026"/>
                <a:gd name="connsiteX18" fmla="*/ 264659 w 529316"/>
                <a:gd name="connsiteY18" fmla="*/ 252899 h 401026"/>
                <a:gd name="connsiteX19" fmla="*/ 263656 w 529316"/>
                <a:gd name="connsiteY19" fmla="*/ 252995 h 401026"/>
                <a:gd name="connsiteX20" fmla="*/ 228412 w 529316"/>
                <a:gd name="connsiteY20" fmla="*/ 238397 h 401026"/>
                <a:gd name="connsiteX21" fmla="*/ 70326 w 529316"/>
                <a:gd name="connsiteY21" fmla="*/ 80311 h 401026"/>
                <a:gd name="connsiteX22" fmla="*/ 92015 w 529316"/>
                <a:gd name="connsiteY22" fmla="*/ 0 h 401026"/>
                <a:gd name="connsiteX23" fmla="*/ 437301 w 529316"/>
                <a:gd name="connsiteY23" fmla="*/ 0 h 401026"/>
                <a:gd name="connsiteX24" fmla="*/ 529316 w 529316"/>
                <a:gd name="connsiteY24" fmla="*/ 92015 h 401026"/>
                <a:gd name="connsiteX25" fmla="*/ 529316 w 529316"/>
                <a:gd name="connsiteY25" fmla="*/ 309011 h 401026"/>
                <a:gd name="connsiteX26" fmla="*/ 437301 w 529316"/>
                <a:gd name="connsiteY26" fmla="*/ 401026 h 401026"/>
                <a:gd name="connsiteX27" fmla="*/ 92015 w 529316"/>
                <a:gd name="connsiteY27" fmla="*/ 401026 h 401026"/>
                <a:gd name="connsiteX28" fmla="*/ 0 w 529316"/>
                <a:gd name="connsiteY28" fmla="*/ 309011 h 401026"/>
                <a:gd name="connsiteX29" fmla="*/ 0 w 529316"/>
                <a:gd name="connsiteY29" fmla="*/ 92015 h 401026"/>
                <a:gd name="connsiteX30" fmla="*/ 92015 w 529316"/>
                <a:gd name="connsiteY30" fmla="*/ 0 h 40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29316" h="401026">
                  <a:moveTo>
                    <a:pt x="367281" y="196274"/>
                  </a:moveTo>
                  <a:lnTo>
                    <a:pt x="355293" y="208263"/>
                  </a:lnTo>
                  <a:lnTo>
                    <a:pt x="465090" y="318060"/>
                  </a:lnTo>
                  <a:cubicBezTo>
                    <a:pt x="465822" y="318792"/>
                    <a:pt x="466527" y="319541"/>
                    <a:pt x="466739" y="320716"/>
                  </a:cubicBezTo>
                  <a:lnTo>
                    <a:pt x="491723" y="320716"/>
                  </a:lnTo>
                  <a:close/>
                  <a:moveTo>
                    <a:pt x="162035" y="196274"/>
                  </a:moveTo>
                  <a:lnTo>
                    <a:pt x="37593" y="320716"/>
                  </a:lnTo>
                  <a:lnTo>
                    <a:pt x="62577" y="320716"/>
                  </a:lnTo>
                  <a:lnTo>
                    <a:pt x="64225" y="318061"/>
                  </a:lnTo>
                  <a:lnTo>
                    <a:pt x="174023" y="208263"/>
                  </a:lnTo>
                  <a:close/>
                  <a:moveTo>
                    <a:pt x="46349" y="80311"/>
                  </a:moveTo>
                  <a:lnTo>
                    <a:pt x="222791" y="256753"/>
                  </a:lnTo>
                  <a:cubicBezTo>
                    <a:pt x="234032" y="267995"/>
                    <a:pt x="248767" y="273616"/>
                    <a:pt x="263500" y="273616"/>
                  </a:cubicBezTo>
                  <a:cubicBezTo>
                    <a:pt x="263887" y="273616"/>
                    <a:pt x="264274" y="273611"/>
                    <a:pt x="264659" y="273504"/>
                  </a:cubicBezTo>
                  <a:cubicBezTo>
                    <a:pt x="279774" y="273906"/>
                    <a:pt x="294989" y="268289"/>
                    <a:pt x="306525" y="256753"/>
                  </a:cubicBezTo>
                  <a:lnTo>
                    <a:pt x="482968" y="80311"/>
                  </a:lnTo>
                  <a:lnTo>
                    <a:pt x="458990" y="80311"/>
                  </a:lnTo>
                  <a:lnTo>
                    <a:pt x="300904" y="238397"/>
                  </a:lnTo>
                  <a:cubicBezTo>
                    <a:pt x="290917" y="248385"/>
                    <a:pt x="277745" y="253247"/>
                    <a:pt x="264659" y="252899"/>
                  </a:cubicBezTo>
                  <a:cubicBezTo>
                    <a:pt x="264325" y="252991"/>
                    <a:pt x="263990" y="252995"/>
                    <a:pt x="263656" y="252995"/>
                  </a:cubicBezTo>
                  <a:cubicBezTo>
                    <a:pt x="250900" y="252995"/>
                    <a:pt x="238144" y="248128"/>
                    <a:pt x="228412" y="238397"/>
                  </a:cubicBezTo>
                  <a:lnTo>
                    <a:pt x="70326" y="80311"/>
                  </a:lnTo>
                  <a:close/>
                  <a:moveTo>
                    <a:pt x="92015" y="0"/>
                  </a:moveTo>
                  <a:lnTo>
                    <a:pt x="437301" y="0"/>
                  </a:lnTo>
                  <a:cubicBezTo>
                    <a:pt x="488119" y="0"/>
                    <a:pt x="529316" y="41197"/>
                    <a:pt x="529316" y="92015"/>
                  </a:cubicBezTo>
                  <a:lnTo>
                    <a:pt x="529316" y="309011"/>
                  </a:lnTo>
                  <a:cubicBezTo>
                    <a:pt x="529316" y="359829"/>
                    <a:pt x="488119" y="401026"/>
                    <a:pt x="437301" y="401026"/>
                  </a:cubicBezTo>
                  <a:lnTo>
                    <a:pt x="92015" y="401026"/>
                  </a:lnTo>
                  <a:cubicBezTo>
                    <a:pt x="41197" y="401026"/>
                    <a:pt x="0" y="359829"/>
                    <a:pt x="0" y="309011"/>
                  </a:cubicBezTo>
                  <a:lnTo>
                    <a:pt x="0" y="92015"/>
                  </a:lnTo>
                  <a:cubicBezTo>
                    <a:pt x="0" y="41197"/>
                    <a:pt x="41197" y="0"/>
                    <a:pt x="92015" y="0"/>
                  </a:cubicBez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5" name="文本框 10">
              <a:extLst>
                <a:ext uri="{FF2B5EF4-FFF2-40B4-BE49-F238E27FC236}">
                  <a16:creationId xmlns="" xmlns:a16="http://schemas.microsoft.com/office/drawing/2014/main" id="{4668CB1B-74BC-4263-AE10-9449AEF05B77}"/>
                </a:ext>
              </a:extLst>
            </p:cNvPr>
            <p:cNvSpPr txBox="1"/>
            <p:nvPr/>
          </p:nvSpPr>
          <p:spPr>
            <a:xfrm>
              <a:off x="1207585" y="2817832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46" name="Rectangle 37">
              <a:extLst>
                <a:ext uri="{FF2B5EF4-FFF2-40B4-BE49-F238E27FC236}">
                  <a16:creationId xmlns="" xmlns:a16="http://schemas.microsoft.com/office/drawing/2014/main" id="{DBE71FCF-04DB-44B4-84E7-A4383AFD90C2}"/>
                </a:ext>
              </a:extLst>
            </p:cNvPr>
            <p:cNvSpPr/>
            <p:nvPr/>
          </p:nvSpPr>
          <p:spPr>
            <a:xfrm>
              <a:off x="873858" y="3163072"/>
              <a:ext cx="1878042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endParaRPr lang="ms-MY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3637047" y="2046550"/>
            <a:ext cx="2074863" cy="2414487"/>
            <a:chOff x="3847974" y="2489162"/>
            <a:chExt cx="2074863" cy="2414487"/>
          </a:xfrm>
        </p:grpSpPr>
        <p:sp>
          <p:nvSpPr>
            <p:cNvPr id="29" name="弧形 3">
              <a:extLst>
                <a:ext uri="{FF2B5EF4-FFF2-40B4-BE49-F238E27FC236}">
                  <a16:creationId xmlns="" xmlns:a16="http://schemas.microsoft.com/office/drawing/2014/main" id="{14E3A958-B486-4CDF-ABB0-D853DEB64C89}"/>
                </a:ext>
              </a:extLst>
            </p:cNvPr>
            <p:cNvSpPr/>
            <p:nvPr/>
          </p:nvSpPr>
          <p:spPr>
            <a:xfrm rot="4727359">
              <a:off x="3847334" y="2489802"/>
              <a:ext cx="2076143" cy="2074863"/>
            </a:xfrm>
            <a:prstGeom prst="arc">
              <a:avLst>
                <a:gd name="adj1" fmla="val 1079467"/>
                <a:gd name="adj2" fmla="val 16936275"/>
              </a:avLst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A38CB596-0CA3-4211-992D-D96BDB1DF735}"/>
                </a:ext>
              </a:extLst>
            </p:cNvPr>
            <p:cNvSpPr/>
            <p:nvPr/>
          </p:nvSpPr>
          <p:spPr>
            <a:xfrm>
              <a:off x="4463682" y="3988684"/>
              <a:ext cx="914400" cy="9149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34" name="Freeform 9">
              <a:extLst>
                <a:ext uri="{FF2B5EF4-FFF2-40B4-BE49-F238E27FC236}">
                  <a16:creationId xmlns="" xmlns:a16="http://schemas.microsoft.com/office/drawing/2014/main" id="{A4B6E57D-5FD3-4CC2-98EC-30EBDD3897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7207" y="4252372"/>
              <a:ext cx="385762" cy="386000"/>
            </a:xfrm>
            <a:custGeom>
              <a:avLst/>
              <a:gdLst>
                <a:gd name="T0" fmla="*/ 2147483647 w 2073"/>
                <a:gd name="T1" fmla="*/ 2147483647 h 2073"/>
                <a:gd name="T2" fmla="*/ 2147483647 w 2073"/>
                <a:gd name="T3" fmla="*/ 2147483647 h 2073"/>
                <a:gd name="T4" fmla="*/ 2147483647 w 2073"/>
                <a:gd name="T5" fmla="*/ 1230957982 h 2073"/>
                <a:gd name="T6" fmla="*/ 2147483647 w 2073"/>
                <a:gd name="T7" fmla="*/ 644480831 h 2073"/>
                <a:gd name="T8" fmla="*/ 2147483647 w 2073"/>
                <a:gd name="T9" fmla="*/ 644480831 h 2073"/>
                <a:gd name="T10" fmla="*/ 2147483647 w 2073"/>
                <a:gd name="T11" fmla="*/ 1810994228 h 2073"/>
                <a:gd name="T12" fmla="*/ 2147483647 w 2073"/>
                <a:gd name="T13" fmla="*/ 2147483647 h 2073"/>
                <a:gd name="T14" fmla="*/ 2147483647 w 2073"/>
                <a:gd name="T15" fmla="*/ 2147483647 h 2073"/>
                <a:gd name="T16" fmla="*/ 2147483647 w 2073"/>
                <a:gd name="T17" fmla="*/ 2147483647 h 2073"/>
                <a:gd name="T18" fmla="*/ 2147483647 w 2073"/>
                <a:gd name="T19" fmla="*/ 2147483647 h 2073"/>
                <a:gd name="T20" fmla="*/ 2147483647 w 2073"/>
                <a:gd name="T21" fmla="*/ 2147483647 h 2073"/>
                <a:gd name="T22" fmla="*/ 2147483647 w 2073"/>
                <a:gd name="T23" fmla="*/ 2147483647 h 2073"/>
                <a:gd name="T24" fmla="*/ 2147483647 w 2073"/>
                <a:gd name="T25" fmla="*/ 2147483647 h 2073"/>
                <a:gd name="T26" fmla="*/ 1630542283 w 2073"/>
                <a:gd name="T27" fmla="*/ 2147483647 h 2073"/>
                <a:gd name="T28" fmla="*/ 1630542283 w 2073"/>
                <a:gd name="T29" fmla="*/ 2147483647 h 2073"/>
                <a:gd name="T30" fmla="*/ 2147483647 w 2073"/>
                <a:gd name="T31" fmla="*/ 2147483647 h 2073"/>
                <a:gd name="T32" fmla="*/ 2147483647 w 2073"/>
                <a:gd name="T33" fmla="*/ 2147483647 h 2073"/>
                <a:gd name="T34" fmla="*/ 2147483647 w 2073"/>
                <a:gd name="T35" fmla="*/ 1810994228 h 2073"/>
                <a:gd name="T36" fmla="*/ 1630542283 w 2073"/>
                <a:gd name="T37" fmla="*/ 2147483647 h 2073"/>
                <a:gd name="T38" fmla="*/ 2147483647 w 2073"/>
                <a:gd name="T39" fmla="*/ 2147483647 h 2073"/>
                <a:gd name="T40" fmla="*/ 2147483647 w 2073"/>
                <a:gd name="T41" fmla="*/ 2147483647 h 2073"/>
                <a:gd name="T42" fmla="*/ 2147483647 w 2073"/>
                <a:gd name="T43" fmla="*/ 2147483647 h 2073"/>
                <a:gd name="T44" fmla="*/ 2147483647 w 2073"/>
                <a:gd name="T45" fmla="*/ 2147483647 h 2073"/>
                <a:gd name="T46" fmla="*/ 2147483647 w 2073"/>
                <a:gd name="T47" fmla="*/ 2147483647 h 2073"/>
                <a:gd name="T48" fmla="*/ 2147483647 w 2073"/>
                <a:gd name="T49" fmla="*/ 2147483647 h 2073"/>
                <a:gd name="T50" fmla="*/ 2147483647 w 2073"/>
                <a:gd name="T51" fmla="*/ 2147483647 h 2073"/>
                <a:gd name="T52" fmla="*/ 2147483647 w 2073"/>
                <a:gd name="T53" fmla="*/ 2147483647 h 2073"/>
                <a:gd name="T54" fmla="*/ 2147483647 w 2073"/>
                <a:gd name="T55" fmla="*/ 2147483647 h 2073"/>
                <a:gd name="T56" fmla="*/ 2147483647 w 2073"/>
                <a:gd name="T57" fmla="*/ 2147483647 h 2073"/>
                <a:gd name="T58" fmla="*/ 1733633037 w 2073"/>
                <a:gd name="T59" fmla="*/ 2147483647 h 2073"/>
                <a:gd name="T60" fmla="*/ 1752990548 w 2073"/>
                <a:gd name="T61" fmla="*/ 2147483647 h 2073"/>
                <a:gd name="T62" fmla="*/ 1050506222 w 2073"/>
                <a:gd name="T63" fmla="*/ 2147483647 h 2073"/>
                <a:gd name="T64" fmla="*/ 1005384536 w 2073"/>
                <a:gd name="T65" fmla="*/ 2147483647 h 2073"/>
                <a:gd name="T66" fmla="*/ 0 w 2073"/>
                <a:gd name="T67" fmla="*/ 2147483647 h 2073"/>
                <a:gd name="T68" fmla="*/ 2147483647 w 2073"/>
                <a:gd name="T69" fmla="*/ 2147483647 h 2073"/>
                <a:gd name="T70" fmla="*/ 2147483647 w 2073"/>
                <a:gd name="T71" fmla="*/ 2147483647 h 20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073" h="2073">
                  <a:moveTo>
                    <a:pt x="1973" y="643"/>
                  </a:moveTo>
                  <a:cubicBezTo>
                    <a:pt x="1883" y="734"/>
                    <a:pt x="1883" y="734"/>
                    <a:pt x="1883" y="734"/>
                  </a:cubicBezTo>
                  <a:cubicBezTo>
                    <a:pt x="1339" y="191"/>
                    <a:pt x="1339" y="191"/>
                    <a:pt x="1339" y="191"/>
                  </a:cubicBezTo>
                  <a:cubicBezTo>
                    <a:pt x="1430" y="100"/>
                    <a:pt x="1430" y="100"/>
                    <a:pt x="1430" y="100"/>
                  </a:cubicBezTo>
                  <a:cubicBezTo>
                    <a:pt x="1530" y="0"/>
                    <a:pt x="1692" y="0"/>
                    <a:pt x="1792" y="100"/>
                  </a:cubicBezTo>
                  <a:cubicBezTo>
                    <a:pt x="1973" y="281"/>
                    <a:pt x="1973" y="281"/>
                    <a:pt x="1973" y="281"/>
                  </a:cubicBezTo>
                  <a:cubicBezTo>
                    <a:pt x="2073" y="381"/>
                    <a:pt x="2073" y="543"/>
                    <a:pt x="1973" y="643"/>
                  </a:cubicBezTo>
                  <a:close/>
                  <a:moveTo>
                    <a:pt x="706" y="1729"/>
                  </a:moveTo>
                  <a:cubicBezTo>
                    <a:pt x="681" y="1754"/>
                    <a:pt x="681" y="1795"/>
                    <a:pt x="706" y="1820"/>
                  </a:cubicBezTo>
                  <a:cubicBezTo>
                    <a:pt x="731" y="1845"/>
                    <a:pt x="771" y="1845"/>
                    <a:pt x="796" y="1820"/>
                  </a:cubicBezTo>
                  <a:cubicBezTo>
                    <a:pt x="1792" y="824"/>
                    <a:pt x="1792" y="824"/>
                    <a:pt x="1792" y="824"/>
                  </a:cubicBezTo>
                  <a:cubicBezTo>
                    <a:pt x="1701" y="734"/>
                    <a:pt x="1701" y="734"/>
                    <a:pt x="1701" y="734"/>
                  </a:cubicBezTo>
                  <a:lnTo>
                    <a:pt x="706" y="1729"/>
                  </a:lnTo>
                  <a:close/>
                  <a:moveTo>
                    <a:pt x="253" y="1277"/>
                  </a:moveTo>
                  <a:cubicBezTo>
                    <a:pt x="228" y="1302"/>
                    <a:pt x="228" y="1342"/>
                    <a:pt x="253" y="1367"/>
                  </a:cubicBezTo>
                  <a:cubicBezTo>
                    <a:pt x="278" y="1392"/>
                    <a:pt x="319" y="1392"/>
                    <a:pt x="344" y="1367"/>
                  </a:cubicBezTo>
                  <a:cubicBezTo>
                    <a:pt x="1339" y="372"/>
                    <a:pt x="1339" y="372"/>
                    <a:pt x="1339" y="372"/>
                  </a:cubicBezTo>
                  <a:cubicBezTo>
                    <a:pt x="1249" y="281"/>
                    <a:pt x="1249" y="281"/>
                    <a:pt x="1249" y="281"/>
                  </a:cubicBezTo>
                  <a:lnTo>
                    <a:pt x="253" y="1277"/>
                  </a:lnTo>
                  <a:close/>
                  <a:moveTo>
                    <a:pt x="1430" y="462"/>
                  </a:moveTo>
                  <a:cubicBezTo>
                    <a:pt x="434" y="1458"/>
                    <a:pt x="434" y="1458"/>
                    <a:pt x="434" y="1458"/>
                  </a:cubicBezTo>
                  <a:cubicBezTo>
                    <a:pt x="384" y="1507"/>
                    <a:pt x="384" y="1589"/>
                    <a:pt x="434" y="1639"/>
                  </a:cubicBezTo>
                  <a:cubicBezTo>
                    <a:pt x="484" y="1689"/>
                    <a:pt x="565" y="1689"/>
                    <a:pt x="615" y="1638"/>
                  </a:cubicBezTo>
                  <a:cubicBezTo>
                    <a:pt x="1611" y="643"/>
                    <a:pt x="1611" y="643"/>
                    <a:pt x="1611" y="643"/>
                  </a:cubicBezTo>
                  <a:lnTo>
                    <a:pt x="1430" y="462"/>
                  </a:lnTo>
                  <a:close/>
                  <a:moveTo>
                    <a:pt x="615" y="1910"/>
                  </a:moveTo>
                  <a:cubicBezTo>
                    <a:pt x="584" y="1879"/>
                    <a:pt x="570" y="1840"/>
                    <a:pt x="564" y="1800"/>
                  </a:cubicBezTo>
                  <a:cubicBezTo>
                    <a:pt x="551" y="1802"/>
                    <a:pt x="538" y="1804"/>
                    <a:pt x="525" y="1804"/>
                  </a:cubicBezTo>
                  <a:cubicBezTo>
                    <a:pt x="456" y="1804"/>
                    <a:pt x="392" y="1777"/>
                    <a:pt x="344" y="1729"/>
                  </a:cubicBezTo>
                  <a:cubicBezTo>
                    <a:pt x="295" y="1681"/>
                    <a:pt x="269" y="1617"/>
                    <a:pt x="269" y="1548"/>
                  </a:cubicBezTo>
                  <a:cubicBezTo>
                    <a:pt x="269" y="1536"/>
                    <a:pt x="271" y="1524"/>
                    <a:pt x="272" y="1511"/>
                  </a:cubicBezTo>
                  <a:cubicBezTo>
                    <a:pt x="231" y="1506"/>
                    <a:pt x="193" y="1488"/>
                    <a:pt x="163" y="1458"/>
                  </a:cubicBezTo>
                  <a:cubicBezTo>
                    <a:pt x="160" y="1455"/>
                    <a:pt x="159" y="1451"/>
                    <a:pt x="156" y="1448"/>
                  </a:cubicBezTo>
                  <a:cubicBezTo>
                    <a:pt x="0" y="2073"/>
                    <a:pt x="0" y="2073"/>
                    <a:pt x="0" y="2073"/>
                  </a:cubicBezTo>
                  <a:cubicBezTo>
                    <a:pt x="624" y="1917"/>
                    <a:pt x="624" y="1917"/>
                    <a:pt x="624" y="1917"/>
                  </a:cubicBezTo>
                  <a:cubicBezTo>
                    <a:pt x="621" y="1914"/>
                    <a:pt x="618" y="1912"/>
                    <a:pt x="615" y="1910"/>
                  </a:cubicBezTo>
                  <a:close/>
                </a:path>
              </a:pathLst>
            </a:custGeom>
            <a:solidFill>
              <a:srgbClr val="0949C3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7" name="文本框 10">
              <a:extLst>
                <a:ext uri="{FF2B5EF4-FFF2-40B4-BE49-F238E27FC236}">
                  <a16:creationId xmlns="" xmlns:a16="http://schemas.microsoft.com/office/drawing/2014/main" id="{C121E07D-6CB8-43AC-8A7F-2DDEA49CC6D8}"/>
                </a:ext>
              </a:extLst>
            </p:cNvPr>
            <p:cNvSpPr txBox="1"/>
            <p:nvPr/>
          </p:nvSpPr>
          <p:spPr>
            <a:xfrm>
              <a:off x="4228756" y="2908147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48" name="Rectangle 37">
              <a:extLst>
                <a:ext uri="{FF2B5EF4-FFF2-40B4-BE49-F238E27FC236}">
                  <a16:creationId xmlns="" xmlns:a16="http://schemas.microsoft.com/office/drawing/2014/main" id="{B123BEC7-F2B4-422A-BEB0-9A69D173BE92}"/>
                </a:ext>
              </a:extLst>
            </p:cNvPr>
            <p:cNvSpPr/>
            <p:nvPr/>
          </p:nvSpPr>
          <p:spPr>
            <a:xfrm>
              <a:off x="3895029" y="3253387"/>
              <a:ext cx="1878042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endParaRPr lang="ms-MY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5" name="组 54"/>
          <p:cNvGrpSpPr/>
          <p:nvPr/>
        </p:nvGrpSpPr>
        <p:grpSpPr>
          <a:xfrm>
            <a:off x="6485198" y="1900870"/>
            <a:ext cx="2074863" cy="2705846"/>
            <a:chOff x="6106306" y="1708430"/>
            <a:chExt cx="2074863" cy="2705846"/>
          </a:xfrm>
        </p:grpSpPr>
        <p:sp>
          <p:nvSpPr>
            <p:cNvPr id="36" name="弧形 12">
              <a:extLst>
                <a:ext uri="{FF2B5EF4-FFF2-40B4-BE49-F238E27FC236}">
                  <a16:creationId xmlns="" xmlns:a16="http://schemas.microsoft.com/office/drawing/2014/main" id="{3C071A03-19BB-44F0-9615-5C8F1058B664}"/>
                </a:ext>
              </a:extLst>
            </p:cNvPr>
            <p:cNvSpPr/>
            <p:nvPr/>
          </p:nvSpPr>
          <p:spPr>
            <a:xfrm rot="14755400">
              <a:off x="6105666" y="2338773"/>
              <a:ext cx="2076143" cy="2074863"/>
            </a:xfrm>
            <a:prstGeom prst="arc">
              <a:avLst>
                <a:gd name="adj1" fmla="val 8816825"/>
                <a:gd name="adj2" fmla="val 0"/>
              </a:avLst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60E39BCB-9466-4FF9-81EE-FD4FAF6A1A8E}"/>
                </a:ext>
              </a:extLst>
            </p:cNvPr>
            <p:cNvSpPr/>
            <p:nvPr/>
          </p:nvSpPr>
          <p:spPr>
            <a:xfrm flipH="1">
              <a:off x="6686144" y="1708430"/>
              <a:ext cx="914398" cy="9143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grpSp>
          <p:nvGrpSpPr>
            <p:cNvPr id="42" name="组合 20">
              <a:extLst>
                <a:ext uri="{FF2B5EF4-FFF2-40B4-BE49-F238E27FC236}">
                  <a16:creationId xmlns="" xmlns:a16="http://schemas.microsoft.com/office/drawing/2014/main" id="{BAEA0165-A135-455E-A68B-B4B83622AE17}"/>
                </a:ext>
              </a:extLst>
            </p:cNvPr>
            <p:cNvGrpSpPr/>
            <p:nvPr/>
          </p:nvGrpSpPr>
          <p:grpSpPr>
            <a:xfrm flipH="1">
              <a:off x="6965833" y="1957851"/>
              <a:ext cx="305423" cy="388306"/>
              <a:chOff x="3290888" y="533400"/>
              <a:chExt cx="427038" cy="542925"/>
            </a:xfrm>
            <a:solidFill>
              <a:srgbClr val="0949C3"/>
            </a:solidFill>
          </p:grpSpPr>
          <p:sp>
            <p:nvSpPr>
              <p:cNvPr id="43" name="Freeform 25">
                <a:extLst>
                  <a:ext uri="{FF2B5EF4-FFF2-40B4-BE49-F238E27FC236}">
                    <a16:creationId xmlns="" xmlns:a16="http://schemas.microsoft.com/office/drawing/2014/main" id="{29FDD7BE-4562-4CBC-B8E8-7EF8AD9D92A8}"/>
                  </a:ext>
                </a:extLst>
              </p:cNvPr>
              <p:cNvSpPr/>
              <p:nvPr/>
            </p:nvSpPr>
            <p:spPr bwMode="auto">
              <a:xfrm>
                <a:off x="3290888" y="533400"/>
                <a:ext cx="427038" cy="542925"/>
              </a:xfrm>
              <a:custGeom>
                <a:avLst/>
                <a:gdLst>
                  <a:gd name="T0" fmla="*/ 108 w 152"/>
                  <a:gd name="T1" fmla="*/ 161 h 193"/>
                  <a:gd name="T2" fmla="*/ 68 w 152"/>
                  <a:gd name="T3" fmla="*/ 161 h 193"/>
                  <a:gd name="T4" fmla="*/ 68 w 152"/>
                  <a:gd name="T5" fmla="*/ 145 h 193"/>
                  <a:gd name="T6" fmla="*/ 121 w 152"/>
                  <a:gd name="T7" fmla="*/ 122 h 193"/>
                  <a:gd name="T8" fmla="*/ 130 w 152"/>
                  <a:gd name="T9" fmla="*/ 19 h 193"/>
                  <a:gd name="T10" fmla="*/ 130 w 152"/>
                  <a:gd name="T11" fmla="*/ 18 h 193"/>
                  <a:gd name="T12" fmla="*/ 130 w 152"/>
                  <a:gd name="T13" fmla="*/ 18 h 193"/>
                  <a:gd name="T14" fmla="*/ 128 w 152"/>
                  <a:gd name="T15" fmla="*/ 14 h 193"/>
                  <a:gd name="T16" fmla="*/ 130 w 152"/>
                  <a:gd name="T17" fmla="*/ 10 h 193"/>
                  <a:gd name="T18" fmla="*/ 137 w 152"/>
                  <a:gd name="T19" fmla="*/ 10 h 193"/>
                  <a:gd name="T20" fmla="*/ 143 w 152"/>
                  <a:gd name="T21" fmla="*/ 10 h 193"/>
                  <a:gd name="T22" fmla="*/ 143 w 152"/>
                  <a:gd name="T23" fmla="*/ 5 h 193"/>
                  <a:gd name="T24" fmla="*/ 124 w 152"/>
                  <a:gd name="T25" fmla="*/ 5 h 193"/>
                  <a:gd name="T26" fmla="*/ 120 w 152"/>
                  <a:gd name="T27" fmla="*/ 14 h 193"/>
                  <a:gd name="T28" fmla="*/ 124 w 152"/>
                  <a:gd name="T29" fmla="*/ 23 h 193"/>
                  <a:gd name="T30" fmla="*/ 124 w 152"/>
                  <a:gd name="T31" fmla="*/ 23 h 193"/>
                  <a:gd name="T32" fmla="*/ 115 w 152"/>
                  <a:gd name="T33" fmla="*/ 116 h 193"/>
                  <a:gd name="T34" fmla="*/ 23 w 152"/>
                  <a:gd name="T35" fmla="*/ 124 h 193"/>
                  <a:gd name="T36" fmla="*/ 23 w 152"/>
                  <a:gd name="T37" fmla="*/ 124 h 193"/>
                  <a:gd name="T38" fmla="*/ 4 w 152"/>
                  <a:gd name="T39" fmla="*/ 125 h 193"/>
                  <a:gd name="T40" fmla="*/ 0 w 152"/>
                  <a:gd name="T41" fmla="*/ 134 h 193"/>
                  <a:gd name="T42" fmla="*/ 4 w 152"/>
                  <a:gd name="T43" fmla="*/ 144 h 193"/>
                  <a:gd name="T44" fmla="*/ 7 w 152"/>
                  <a:gd name="T45" fmla="*/ 145 h 193"/>
                  <a:gd name="T46" fmla="*/ 10 w 152"/>
                  <a:gd name="T47" fmla="*/ 144 h 193"/>
                  <a:gd name="T48" fmla="*/ 10 w 152"/>
                  <a:gd name="T49" fmla="*/ 138 h 193"/>
                  <a:gd name="T50" fmla="*/ 8 w 152"/>
                  <a:gd name="T51" fmla="*/ 134 h 193"/>
                  <a:gd name="T52" fmla="*/ 10 w 152"/>
                  <a:gd name="T53" fmla="*/ 130 h 193"/>
                  <a:gd name="T54" fmla="*/ 18 w 152"/>
                  <a:gd name="T55" fmla="*/ 130 h 193"/>
                  <a:gd name="T56" fmla="*/ 18 w 152"/>
                  <a:gd name="T57" fmla="*/ 131 h 193"/>
                  <a:gd name="T58" fmla="*/ 18 w 152"/>
                  <a:gd name="T59" fmla="*/ 131 h 193"/>
                  <a:gd name="T60" fmla="*/ 60 w 152"/>
                  <a:gd name="T61" fmla="*/ 145 h 193"/>
                  <a:gd name="T62" fmla="*/ 60 w 152"/>
                  <a:gd name="T63" fmla="*/ 161 h 193"/>
                  <a:gd name="T64" fmla="*/ 20 w 152"/>
                  <a:gd name="T65" fmla="*/ 161 h 193"/>
                  <a:gd name="T66" fmla="*/ 0 w 152"/>
                  <a:gd name="T67" fmla="*/ 181 h 193"/>
                  <a:gd name="T68" fmla="*/ 0 w 152"/>
                  <a:gd name="T69" fmla="*/ 189 h 193"/>
                  <a:gd name="T70" fmla="*/ 4 w 152"/>
                  <a:gd name="T71" fmla="*/ 193 h 193"/>
                  <a:gd name="T72" fmla="*/ 124 w 152"/>
                  <a:gd name="T73" fmla="*/ 193 h 193"/>
                  <a:gd name="T74" fmla="*/ 128 w 152"/>
                  <a:gd name="T75" fmla="*/ 189 h 193"/>
                  <a:gd name="T76" fmla="*/ 128 w 152"/>
                  <a:gd name="T77" fmla="*/ 181 h 193"/>
                  <a:gd name="T78" fmla="*/ 108 w 152"/>
                  <a:gd name="T79" fmla="*/ 16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2" h="193">
                    <a:moveTo>
                      <a:pt x="108" y="161"/>
                    </a:moveTo>
                    <a:cubicBezTo>
                      <a:pt x="68" y="161"/>
                      <a:pt x="68" y="161"/>
                      <a:pt x="68" y="161"/>
                    </a:cubicBezTo>
                    <a:cubicBezTo>
                      <a:pt x="68" y="145"/>
                      <a:pt x="68" y="145"/>
                      <a:pt x="68" y="145"/>
                    </a:cubicBezTo>
                    <a:cubicBezTo>
                      <a:pt x="88" y="144"/>
                      <a:pt x="107" y="136"/>
                      <a:pt x="121" y="122"/>
                    </a:cubicBezTo>
                    <a:cubicBezTo>
                      <a:pt x="148" y="94"/>
                      <a:pt x="152" y="50"/>
                      <a:pt x="130" y="19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30" y="18"/>
                      <a:pt x="130" y="18"/>
                      <a:pt x="130" y="18"/>
                    </a:cubicBezTo>
                    <a:cubicBezTo>
                      <a:pt x="129" y="17"/>
                      <a:pt x="128" y="16"/>
                      <a:pt x="128" y="14"/>
                    </a:cubicBezTo>
                    <a:cubicBezTo>
                      <a:pt x="128" y="13"/>
                      <a:pt x="129" y="11"/>
                      <a:pt x="130" y="10"/>
                    </a:cubicBezTo>
                    <a:cubicBezTo>
                      <a:pt x="132" y="8"/>
                      <a:pt x="135" y="8"/>
                      <a:pt x="137" y="10"/>
                    </a:cubicBezTo>
                    <a:cubicBezTo>
                      <a:pt x="139" y="12"/>
                      <a:pt x="141" y="12"/>
                      <a:pt x="143" y="10"/>
                    </a:cubicBezTo>
                    <a:cubicBezTo>
                      <a:pt x="144" y="9"/>
                      <a:pt x="144" y="6"/>
                      <a:pt x="143" y="5"/>
                    </a:cubicBezTo>
                    <a:cubicBezTo>
                      <a:pt x="138" y="0"/>
                      <a:pt x="129" y="0"/>
                      <a:pt x="124" y="5"/>
                    </a:cubicBezTo>
                    <a:cubicBezTo>
                      <a:pt x="121" y="7"/>
                      <a:pt x="120" y="11"/>
                      <a:pt x="120" y="14"/>
                    </a:cubicBezTo>
                    <a:cubicBezTo>
                      <a:pt x="120" y="18"/>
                      <a:pt x="121" y="21"/>
                      <a:pt x="124" y="23"/>
                    </a:cubicBezTo>
                    <a:cubicBezTo>
                      <a:pt x="124" y="23"/>
                      <a:pt x="124" y="23"/>
                      <a:pt x="124" y="23"/>
                    </a:cubicBezTo>
                    <a:cubicBezTo>
                      <a:pt x="143" y="52"/>
                      <a:pt x="140" y="92"/>
                      <a:pt x="115" y="116"/>
                    </a:cubicBezTo>
                    <a:cubicBezTo>
                      <a:pt x="91" y="140"/>
                      <a:pt x="51" y="14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17" y="120"/>
                      <a:pt x="9" y="120"/>
                      <a:pt x="4" y="125"/>
                    </a:cubicBezTo>
                    <a:cubicBezTo>
                      <a:pt x="2" y="127"/>
                      <a:pt x="0" y="131"/>
                      <a:pt x="0" y="134"/>
                    </a:cubicBezTo>
                    <a:cubicBezTo>
                      <a:pt x="0" y="138"/>
                      <a:pt x="2" y="141"/>
                      <a:pt x="4" y="144"/>
                    </a:cubicBezTo>
                    <a:cubicBezTo>
                      <a:pt x="5" y="144"/>
                      <a:pt x="6" y="145"/>
                      <a:pt x="7" y="145"/>
                    </a:cubicBezTo>
                    <a:cubicBezTo>
                      <a:pt x="8" y="145"/>
                      <a:pt x="9" y="144"/>
                      <a:pt x="10" y="144"/>
                    </a:cubicBezTo>
                    <a:cubicBezTo>
                      <a:pt x="11" y="142"/>
                      <a:pt x="11" y="140"/>
                      <a:pt x="10" y="138"/>
                    </a:cubicBezTo>
                    <a:cubicBezTo>
                      <a:pt x="9" y="137"/>
                      <a:pt x="8" y="136"/>
                      <a:pt x="8" y="134"/>
                    </a:cubicBezTo>
                    <a:cubicBezTo>
                      <a:pt x="8" y="133"/>
                      <a:pt x="9" y="131"/>
                      <a:pt x="10" y="130"/>
                    </a:cubicBezTo>
                    <a:cubicBezTo>
                      <a:pt x="12" y="128"/>
                      <a:pt x="15" y="128"/>
                      <a:pt x="18" y="130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31" y="140"/>
                      <a:pt x="45" y="144"/>
                      <a:pt x="60" y="145"/>
                    </a:cubicBezTo>
                    <a:cubicBezTo>
                      <a:pt x="60" y="161"/>
                      <a:pt x="60" y="161"/>
                      <a:pt x="60" y="161"/>
                    </a:cubicBezTo>
                    <a:cubicBezTo>
                      <a:pt x="20" y="161"/>
                      <a:pt x="20" y="161"/>
                      <a:pt x="20" y="161"/>
                    </a:cubicBezTo>
                    <a:cubicBezTo>
                      <a:pt x="9" y="161"/>
                      <a:pt x="0" y="170"/>
                      <a:pt x="0" y="181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1"/>
                      <a:pt x="2" y="193"/>
                      <a:pt x="4" y="193"/>
                    </a:cubicBezTo>
                    <a:cubicBezTo>
                      <a:pt x="124" y="193"/>
                      <a:pt x="124" y="193"/>
                      <a:pt x="124" y="193"/>
                    </a:cubicBezTo>
                    <a:cubicBezTo>
                      <a:pt x="127" y="193"/>
                      <a:pt x="128" y="191"/>
                      <a:pt x="128" y="189"/>
                    </a:cubicBezTo>
                    <a:cubicBezTo>
                      <a:pt x="128" y="181"/>
                      <a:pt x="128" y="181"/>
                      <a:pt x="128" y="181"/>
                    </a:cubicBezTo>
                    <a:cubicBezTo>
                      <a:pt x="128" y="170"/>
                      <a:pt x="119" y="161"/>
                      <a:pt x="108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390" tIns="45695" rIns="91390" bIns="4569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  <p:sp>
            <p:nvSpPr>
              <p:cNvPr id="44" name="Freeform 26">
                <a:extLst>
                  <a:ext uri="{FF2B5EF4-FFF2-40B4-BE49-F238E27FC236}">
                    <a16:creationId xmlns="" xmlns:a16="http://schemas.microsoft.com/office/drawing/2014/main" id="{5E8BC872-E7FC-4B67-A6EC-109CA22955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90888" y="536575"/>
                <a:ext cx="358775" cy="357188"/>
              </a:xfrm>
              <a:custGeom>
                <a:avLst/>
                <a:gdLst>
                  <a:gd name="T0" fmla="*/ 64 w 128"/>
                  <a:gd name="T1" fmla="*/ 127 h 127"/>
                  <a:gd name="T2" fmla="*/ 128 w 128"/>
                  <a:gd name="T3" fmla="*/ 64 h 127"/>
                  <a:gd name="T4" fmla="*/ 64 w 128"/>
                  <a:gd name="T5" fmla="*/ 0 h 127"/>
                  <a:gd name="T6" fmla="*/ 0 w 128"/>
                  <a:gd name="T7" fmla="*/ 64 h 127"/>
                  <a:gd name="T8" fmla="*/ 64 w 128"/>
                  <a:gd name="T9" fmla="*/ 127 h 127"/>
                  <a:gd name="T10" fmla="*/ 64 w 128"/>
                  <a:gd name="T11" fmla="*/ 24 h 127"/>
                  <a:gd name="T12" fmla="*/ 68 w 128"/>
                  <a:gd name="T13" fmla="*/ 28 h 127"/>
                  <a:gd name="T14" fmla="*/ 64 w 128"/>
                  <a:gd name="T15" fmla="*/ 32 h 127"/>
                  <a:gd name="T16" fmla="*/ 28 w 128"/>
                  <a:gd name="T17" fmla="*/ 68 h 127"/>
                  <a:gd name="T18" fmla="*/ 24 w 128"/>
                  <a:gd name="T19" fmla="*/ 72 h 127"/>
                  <a:gd name="T20" fmla="*/ 20 w 128"/>
                  <a:gd name="T21" fmla="*/ 68 h 127"/>
                  <a:gd name="T22" fmla="*/ 64 w 128"/>
                  <a:gd name="T23" fmla="*/ 2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127">
                    <a:moveTo>
                      <a:pt x="64" y="127"/>
                    </a:moveTo>
                    <a:cubicBezTo>
                      <a:pt x="99" y="127"/>
                      <a:pt x="128" y="99"/>
                      <a:pt x="128" y="64"/>
                    </a:cubicBezTo>
                    <a:cubicBezTo>
                      <a:pt x="128" y="29"/>
                      <a:pt x="99" y="0"/>
                      <a:pt x="64" y="0"/>
                    </a:cubicBezTo>
                    <a:cubicBezTo>
                      <a:pt x="29" y="0"/>
                      <a:pt x="0" y="29"/>
                      <a:pt x="0" y="64"/>
                    </a:cubicBezTo>
                    <a:cubicBezTo>
                      <a:pt x="0" y="99"/>
                      <a:pt x="29" y="127"/>
                      <a:pt x="64" y="127"/>
                    </a:cubicBezTo>
                    <a:close/>
                    <a:moveTo>
                      <a:pt x="64" y="24"/>
                    </a:moveTo>
                    <a:cubicBezTo>
                      <a:pt x="66" y="24"/>
                      <a:pt x="68" y="26"/>
                      <a:pt x="68" y="28"/>
                    </a:cubicBezTo>
                    <a:cubicBezTo>
                      <a:pt x="68" y="30"/>
                      <a:pt x="66" y="32"/>
                      <a:pt x="64" y="32"/>
                    </a:cubicBezTo>
                    <a:cubicBezTo>
                      <a:pt x="44" y="32"/>
                      <a:pt x="28" y="48"/>
                      <a:pt x="28" y="68"/>
                    </a:cubicBezTo>
                    <a:cubicBezTo>
                      <a:pt x="28" y="70"/>
                      <a:pt x="27" y="72"/>
                      <a:pt x="24" y="72"/>
                    </a:cubicBezTo>
                    <a:cubicBezTo>
                      <a:pt x="22" y="72"/>
                      <a:pt x="20" y="70"/>
                      <a:pt x="20" y="68"/>
                    </a:cubicBezTo>
                    <a:cubicBezTo>
                      <a:pt x="20" y="44"/>
                      <a:pt x="40" y="24"/>
                      <a:pt x="6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390" tIns="45695" rIns="91390" bIns="4569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</p:grpSp>
        <p:sp>
          <p:nvSpPr>
            <p:cNvPr id="49" name="文本框 10">
              <a:extLst>
                <a:ext uri="{FF2B5EF4-FFF2-40B4-BE49-F238E27FC236}">
                  <a16:creationId xmlns="" xmlns:a16="http://schemas.microsoft.com/office/drawing/2014/main" id="{9FEC322C-C41C-4FFF-909D-888FBD6D5B31}"/>
                </a:ext>
              </a:extLst>
            </p:cNvPr>
            <p:cNvSpPr txBox="1"/>
            <p:nvPr/>
          </p:nvSpPr>
          <p:spPr>
            <a:xfrm>
              <a:off x="6544664" y="291675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50" name="Rectangle 37">
              <a:extLst>
                <a:ext uri="{FF2B5EF4-FFF2-40B4-BE49-F238E27FC236}">
                  <a16:creationId xmlns="" xmlns:a16="http://schemas.microsoft.com/office/drawing/2014/main" id="{CE53D06A-61B5-4052-A717-C2A8074D0B97}"/>
                </a:ext>
              </a:extLst>
            </p:cNvPr>
            <p:cNvSpPr/>
            <p:nvPr/>
          </p:nvSpPr>
          <p:spPr>
            <a:xfrm>
              <a:off x="6210937" y="3261999"/>
              <a:ext cx="1878042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endParaRPr lang="ms-MY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9333350" y="2054282"/>
            <a:ext cx="2074863" cy="2399023"/>
            <a:chOff x="8170056" y="2500158"/>
            <a:chExt cx="2074863" cy="2399023"/>
          </a:xfrm>
        </p:grpSpPr>
        <p:sp>
          <p:nvSpPr>
            <p:cNvPr id="35" name="弧形 11">
              <a:extLst>
                <a:ext uri="{FF2B5EF4-FFF2-40B4-BE49-F238E27FC236}">
                  <a16:creationId xmlns="" xmlns:a16="http://schemas.microsoft.com/office/drawing/2014/main" id="{3940726D-7516-4115-ADC6-57910E27A076}"/>
                </a:ext>
              </a:extLst>
            </p:cNvPr>
            <p:cNvSpPr/>
            <p:nvPr/>
          </p:nvSpPr>
          <p:spPr>
            <a:xfrm rot="4727359">
              <a:off x="8169416" y="2500798"/>
              <a:ext cx="2076143" cy="2074863"/>
            </a:xfrm>
            <a:prstGeom prst="arc">
              <a:avLst>
                <a:gd name="adj1" fmla="val 1079467"/>
                <a:gd name="adj2" fmla="val 16936275"/>
              </a:avLst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>
              <a:defPPr>
                <a:defRPr lang="zh-CN">
                  <a:solidFill>
                    <a:schemeClr val="tx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4DC38E81-3765-4485-BC43-3C90997CF3A7}"/>
                </a:ext>
              </a:extLst>
            </p:cNvPr>
            <p:cNvSpPr/>
            <p:nvPr/>
          </p:nvSpPr>
          <p:spPr>
            <a:xfrm flipH="1">
              <a:off x="8960902" y="3984782"/>
              <a:ext cx="914399" cy="9143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  <p:grpSp>
          <p:nvGrpSpPr>
            <p:cNvPr id="38" name="组合 15">
              <a:extLst>
                <a:ext uri="{FF2B5EF4-FFF2-40B4-BE49-F238E27FC236}">
                  <a16:creationId xmlns="" xmlns:a16="http://schemas.microsoft.com/office/drawing/2014/main" id="{1E472B19-69E2-4394-9FB5-C47754DB34BD}"/>
                </a:ext>
              </a:extLst>
            </p:cNvPr>
            <p:cNvGrpSpPr/>
            <p:nvPr/>
          </p:nvGrpSpPr>
          <p:grpSpPr>
            <a:xfrm flipH="1">
              <a:off x="9240979" y="4246693"/>
              <a:ext cx="354245" cy="390577"/>
              <a:chOff x="1917700" y="530225"/>
              <a:chExt cx="495300" cy="546100"/>
            </a:xfrm>
            <a:solidFill>
              <a:srgbClr val="0949C3"/>
            </a:solidFill>
          </p:grpSpPr>
          <p:sp>
            <p:nvSpPr>
              <p:cNvPr id="39" name="Freeform 23">
                <a:extLst>
                  <a:ext uri="{FF2B5EF4-FFF2-40B4-BE49-F238E27FC236}">
                    <a16:creationId xmlns="" xmlns:a16="http://schemas.microsoft.com/office/drawing/2014/main" id="{90D5CEEA-B93D-4FC3-A970-0F660A0979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7700" y="530225"/>
                <a:ext cx="495300" cy="546100"/>
              </a:xfrm>
              <a:custGeom>
                <a:avLst/>
                <a:gdLst>
                  <a:gd name="T0" fmla="*/ 160 w 176"/>
                  <a:gd name="T1" fmla="*/ 130 h 194"/>
                  <a:gd name="T2" fmla="*/ 176 w 176"/>
                  <a:gd name="T3" fmla="*/ 114 h 194"/>
                  <a:gd name="T4" fmla="*/ 160 w 176"/>
                  <a:gd name="T5" fmla="*/ 98 h 194"/>
                  <a:gd name="T6" fmla="*/ 152 w 176"/>
                  <a:gd name="T7" fmla="*/ 100 h 194"/>
                  <a:gd name="T8" fmla="*/ 90 w 176"/>
                  <a:gd name="T9" fmla="*/ 34 h 194"/>
                  <a:gd name="T10" fmla="*/ 91 w 176"/>
                  <a:gd name="T11" fmla="*/ 32 h 194"/>
                  <a:gd name="T12" fmla="*/ 91 w 176"/>
                  <a:gd name="T13" fmla="*/ 7 h 194"/>
                  <a:gd name="T14" fmla="*/ 66 w 176"/>
                  <a:gd name="T15" fmla="*/ 7 h 194"/>
                  <a:gd name="T16" fmla="*/ 51 w 176"/>
                  <a:gd name="T17" fmla="*/ 21 h 194"/>
                  <a:gd name="T18" fmla="*/ 34 w 176"/>
                  <a:gd name="T19" fmla="*/ 18 h 194"/>
                  <a:gd name="T20" fmla="*/ 1 w 176"/>
                  <a:gd name="T21" fmla="*/ 31 h 194"/>
                  <a:gd name="T22" fmla="*/ 1 w 176"/>
                  <a:gd name="T23" fmla="*/ 37 h 194"/>
                  <a:gd name="T24" fmla="*/ 61 w 176"/>
                  <a:gd name="T25" fmla="*/ 97 h 194"/>
                  <a:gd name="T26" fmla="*/ 64 w 176"/>
                  <a:gd name="T27" fmla="*/ 98 h 194"/>
                  <a:gd name="T28" fmla="*/ 67 w 176"/>
                  <a:gd name="T29" fmla="*/ 97 h 194"/>
                  <a:gd name="T30" fmla="*/ 77 w 176"/>
                  <a:gd name="T31" fmla="*/ 47 h 194"/>
                  <a:gd name="T32" fmla="*/ 84 w 176"/>
                  <a:gd name="T33" fmla="*/ 39 h 194"/>
                  <a:gd name="T34" fmla="*/ 146 w 176"/>
                  <a:gd name="T35" fmla="*/ 106 h 194"/>
                  <a:gd name="T36" fmla="*/ 144 w 176"/>
                  <a:gd name="T37" fmla="*/ 114 h 194"/>
                  <a:gd name="T38" fmla="*/ 146 w 176"/>
                  <a:gd name="T39" fmla="*/ 122 h 194"/>
                  <a:gd name="T40" fmla="*/ 126 w 176"/>
                  <a:gd name="T41" fmla="*/ 142 h 194"/>
                  <a:gd name="T42" fmla="*/ 112 w 176"/>
                  <a:gd name="T43" fmla="*/ 138 h 194"/>
                  <a:gd name="T44" fmla="*/ 88 w 176"/>
                  <a:gd name="T45" fmla="*/ 162 h 194"/>
                  <a:gd name="T46" fmla="*/ 52 w 176"/>
                  <a:gd name="T47" fmla="*/ 162 h 194"/>
                  <a:gd name="T48" fmla="*/ 32 w 176"/>
                  <a:gd name="T49" fmla="*/ 182 h 194"/>
                  <a:gd name="T50" fmla="*/ 32 w 176"/>
                  <a:gd name="T51" fmla="*/ 190 h 194"/>
                  <a:gd name="T52" fmla="*/ 36 w 176"/>
                  <a:gd name="T53" fmla="*/ 194 h 194"/>
                  <a:gd name="T54" fmla="*/ 156 w 176"/>
                  <a:gd name="T55" fmla="*/ 194 h 194"/>
                  <a:gd name="T56" fmla="*/ 160 w 176"/>
                  <a:gd name="T57" fmla="*/ 190 h 194"/>
                  <a:gd name="T58" fmla="*/ 160 w 176"/>
                  <a:gd name="T59" fmla="*/ 182 h 194"/>
                  <a:gd name="T60" fmla="*/ 140 w 176"/>
                  <a:gd name="T61" fmla="*/ 162 h 194"/>
                  <a:gd name="T62" fmla="*/ 136 w 176"/>
                  <a:gd name="T63" fmla="*/ 162 h 194"/>
                  <a:gd name="T64" fmla="*/ 132 w 176"/>
                  <a:gd name="T65" fmla="*/ 148 h 194"/>
                  <a:gd name="T66" fmla="*/ 152 w 176"/>
                  <a:gd name="T67" fmla="*/ 128 h 194"/>
                  <a:gd name="T68" fmla="*/ 160 w 176"/>
                  <a:gd name="T69" fmla="*/ 130 h 194"/>
                  <a:gd name="T70" fmla="*/ 55 w 176"/>
                  <a:gd name="T71" fmla="*/ 48 h 194"/>
                  <a:gd name="T72" fmla="*/ 52 w 176"/>
                  <a:gd name="T73" fmla="*/ 50 h 194"/>
                  <a:gd name="T74" fmla="*/ 50 w 176"/>
                  <a:gd name="T75" fmla="*/ 48 h 194"/>
                  <a:gd name="T76" fmla="*/ 31 w 176"/>
                  <a:gd name="T77" fmla="*/ 42 h 194"/>
                  <a:gd name="T78" fmla="*/ 27 w 176"/>
                  <a:gd name="T79" fmla="*/ 39 h 194"/>
                  <a:gd name="T80" fmla="*/ 30 w 176"/>
                  <a:gd name="T81" fmla="*/ 34 h 194"/>
                  <a:gd name="T82" fmla="*/ 34 w 176"/>
                  <a:gd name="T83" fmla="*/ 34 h 194"/>
                  <a:gd name="T84" fmla="*/ 55 w 176"/>
                  <a:gd name="T85" fmla="*/ 43 h 194"/>
                  <a:gd name="T86" fmla="*/ 55 w 176"/>
                  <a:gd name="T87" fmla="*/ 4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94">
                    <a:moveTo>
                      <a:pt x="160" y="130"/>
                    </a:moveTo>
                    <a:cubicBezTo>
                      <a:pt x="169" y="130"/>
                      <a:pt x="176" y="123"/>
                      <a:pt x="176" y="114"/>
                    </a:cubicBezTo>
                    <a:cubicBezTo>
                      <a:pt x="176" y="105"/>
                      <a:pt x="169" y="98"/>
                      <a:pt x="160" y="98"/>
                    </a:cubicBezTo>
                    <a:cubicBezTo>
                      <a:pt x="157" y="98"/>
                      <a:pt x="155" y="99"/>
                      <a:pt x="152" y="100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1" y="32"/>
                      <a:pt x="91" y="32"/>
                      <a:pt x="91" y="32"/>
                    </a:cubicBezTo>
                    <a:cubicBezTo>
                      <a:pt x="98" y="25"/>
                      <a:pt x="98" y="14"/>
                      <a:pt x="91" y="7"/>
                    </a:cubicBezTo>
                    <a:cubicBezTo>
                      <a:pt x="84" y="0"/>
                      <a:pt x="73" y="0"/>
                      <a:pt x="66" y="7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9"/>
                      <a:pt x="40" y="18"/>
                      <a:pt x="34" y="18"/>
                    </a:cubicBezTo>
                    <a:cubicBezTo>
                      <a:pt x="22" y="18"/>
                      <a:pt x="10" y="23"/>
                      <a:pt x="1" y="31"/>
                    </a:cubicBezTo>
                    <a:cubicBezTo>
                      <a:pt x="0" y="33"/>
                      <a:pt x="0" y="35"/>
                      <a:pt x="1" y="37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2" y="97"/>
                      <a:pt x="63" y="98"/>
                      <a:pt x="64" y="98"/>
                    </a:cubicBezTo>
                    <a:cubicBezTo>
                      <a:pt x="65" y="98"/>
                      <a:pt x="66" y="97"/>
                      <a:pt x="67" y="97"/>
                    </a:cubicBezTo>
                    <a:cubicBezTo>
                      <a:pt x="80" y="83"/>
                      <a:pt x="84" y="63"/>
                      <a:pt x="77" y="47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146" y="106"/>
                      <a:pt x="146" y="106"/>
                      <a:pt x="146" y="106"/>
                    </a:cubicBezTo>
                    <a:cubicBezTo>
                      <a:pt x="145" y="108"/>
                      <a:pt x="144" y="111"/>
                      <a:pt x="144" y="114"/>
                    </a:cubicBezTo>
                    <a:cubicBezTo>
                      <a:pt x="144" y="117"/>
                      <a:pt x="145" y="120"/>
                      <a:pt x="146" y="122"/>
                    </a:cubicBezTo>
                    <a:cubicBezTo>
                      <a:pt x="126" y="142"/>
                      <a:pt x="126" y="142"/>
                      <a:pt x="126" y="142"/>
                    </a:cubicBezTo>
                    <a:cubicBezTo>
                      <a:pt x="122" y="140"/>
                      <a:pt x="117" y="138"/>
                      <a:pt x="112" y="138"/>
                    </a:cubicBezTo>
                    <a:cubicBezTo>
                      <a:pt x="99" y="138"/>
                      <a:pt x="88" y="149"/>
                      <a:pt x="88" y="162"/>
                    </a:cubicBezTo>
                    <a:cubicBezTo>
                      <a:pt x="52" y="162"/>
                      <a:pt x="52" y="162"/>
                      <a:pt x="52" y="162"/>
                    </a:cubicBezTo>
                    <a:cubicBezTo>
                      <a:pt x="41" y="162"/>
                      <a:pt x="32" y="171"/>
                      <a:pt x="32" y="182"/>
                    </a:cubicBezTo>
                    <a:cubicBezTo>
                      <a:pt x="32" y="190"/>
                      <a:pt x="32" y="190"/>
                      <a:pt x="32" y="190"/>
                    </a:cubicBezTo>
                    <a:cubicBezTo>
                      <a:pt x="32" y="192"/>
                      <a:pt x="34" y="194"/>
                      <a:pt x="36" y="194"/>
                    </a:cubicBezTo>
                    <a:cubicBezTo>
                      <a:pt x="156" y="194"/>
                      <a:pt x="156" y="194"/>
                      <a:pt x="156" y="194"/>
                    </a:cubicBezTo>
                    <a:cubicBezTo>
                      <a:pt x="158" y="194"/>
                      <a:pt x="160" y="192"/>
                      <a:pt x="160" y="190"/>
                    </a:cubicBezTo>
                    <a:cubicBezTo>
                      <a:pt x="160" y="182"/>
                      <a:pt x="160" y="182"/>
                      <a:pt x="160" y="182"/>
                    </a:cubicBezTo>
                    <a:cubicBezTo>
                      <a:pt x="160" y="171"/>
                      <a:pt x="151" y="162"/>
                      <a:pt x="140" y="162"/>
                    </a:cubicBezTo>
                    <a:cubicBezTo>
                      <a:pt x="136" y="162"/>
                      <a:pt x="136" y="162"/>
                      <a:pt x="136" y="162"/>
                    </a:cubicBezTo>
                    <a:cubicBezTo>
                      <a:pt x="136" y="157"/>
                      <a:pt x="134" y="152"/>
                      <a:pt x="132" y="148"/>
                    </a:cubicBezTo>
                    <a:cubicBezTo>
                      <a:pt x="152" y="128"/>
                      <a:pt x="152" y="128"/>
                      <a:pt x="152" y="128"/>
                    </a:cubicBezTo>
                    <a:cubicBezTo>
                      <a:pt x="154" y="129"/>
                      <a:pt x="157" y="130"/>
                      <a:pt x="160" y="130"/>
                    </a:cubicBezTo>
                    <a:close/>
                    <a:moveTo>
                      <a:pt x="55" y="48"/>
                    </a:moveTo>
                    <a:cubicBezTo>
                      <a:pt x="55" y="49"/>
                      <a:pt x="53" y="50"/>
                      <a:pt x="52" y="50"/>
                    </a:cubicBezTo>
                    <a:cubicBezTo>
                      <a:pt x="51" y="50"/>
                      <a:pt x="50" y="49"/>
                      <a:pt x="50" y="48"/>
                    </a:cubicBezTo>
                    <a:cubicBezTo>
                      <a:pt x="45" y="43"/>
                      <a:pt x="38" y="41"/>
                      <a:pt x="31" y="42"/>
                    </a:cubicBezTo>
                    <a:cubicBezTo>
                      <a:pt x="29" y="42"/>
                      <a:pt x="27" y="41"/>
                      <a:pt x="27" y="39"/>
                    </a:cubicBezTo>
                    <a:cubicBezTo>
                      <a:pt x="26" y="36"/>
                      <a:pt x="28" y="34"/>
                      <a:pt x="30" y="34"/>
                    </a:cubicBezTo>
                    <a:cubicBezTo>
                      <a:pt x="31" y="34"/>
                      <a:pt x="33" y="34"/>
                      <a:pt x="34" y="34"/>
                    </a:cubicBezTo>
                    <a:cubicBezTo>
                      <a:pt x="42" y="34"/>
                      <a:pt x="50" y="37"/>
                      <a:pt x="55" y="43"/>
                    </a:cubicBezTo>
                    <a:cubicBezTo>
                      <a:pt x="57" y="44"/>
                      <a:pt x="57" y="47"/>
                      <a:pt x="55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390" tIns="45695" rIns="91390" bIns="4569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  <p:sp>
            <p:nvSpPr>
              <p:cNvPr id="40" name="Freeform 24">
                <a:extLst>
                  <a:ext uri="{FF2B5EF4-FFF2-40B4-BE49-F238E27FC236}">
                    <a16:creationId xmlns="" xmlns:a16="http://schemas.microsoft.com/office/drawing/2014/main" id="{69EFD0C4-A662-4917-9B79-A2503E6508BD}"/>
                  </a:ext>
                </a:extLst>
              </p:cNvPr>
              <p:cNvSpPr/>
              <p:nvPr/>
            </p:nvSpPr>
            <p:spPr bwMode="auto">
              <a:xfrm>
                <a:off x="1935163" y="690563"/>
                <a:ext cx="98425" cy="93663"/>
              </a:xfrm>
              <a:custGeom>
                <a:avLst/>
                <a:gdLst>
                  <a:gd name="T0" fmla="*/ 4 w 35"/>
                  <a:gd name="T1" fmla="*/ 0 h 33"/>
                  <a:gd name="T2" fmla="*/ 9 w 35"/>
                  <a:gd name="T3" fmla="*/ 26 h 33"/>
                  <a:gd name="T4" fmla="*/ 25 w 35"/>
                  <a:gd name="T5" fmla="*/ 33 h 33"/>
                  <a:gd name="T6" fmla="*/ 35 w 35"/>
                  <a:gd name="T7" fmla="*/ 31 h 33"/>
                  <a:gd name="T8" fmla="*/ 4 w 3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3">
                    <a:moveTo>
                      <a:pt x="4" y="0"/>
                    </a:moveTo>
                    <a:cubicBezTo>
                      <a:pt x="0" y="9"/>
                      <a:pt x="2" y="19"/>
                      <a:pt x="9" y="26"/>
                    </a:cubicBezTo>
                    <a:cubicBezTo>
                      <a:pt x="13" y="31"/>
                      <a:pt x="19" y="33"/>
                      <a:pt x="25" y="33"/>
                    </a:cubicBezTo>
                    <a:cubicBezTo>
                      <a:pt x="28" y="33"/>
                      <a:pt x="32" y="32"/>
                      <a:pt x="35" y="31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390" tIns="45695" rIns="91390" bIns="45695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80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endParaRPr>
              </a:p>
            </p:txBody>
          </p:sp>
        </p:grpSp>
        <p:sp>
          <p:nvSpPr>
            <p:cNvPr id="51" name="文本框 10">
              <a:extLst>
                <a:ext uri="{FF2B5EF4-FFF2-40B4-BE49-F238E27FC236}">
                  <a16:creationId xmlns="" xmlns:a16="http://schemas.microsoft.com/office/drawing/2014/main" id="{860DFEA2-947E-41B5-A962-63ADCF2F70AB}"/>
                </a:ext>
              </a:extLst>
            </p:cNvPr>
            <p:cNvSpPr txBox="1"/>
            <p:nvPr/>
          </p:nvSpPr>
          <p:spPr>
            <a:xfrm>
              <a:off x="8557060" y="2908147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52" name="Rectangle 37">
              <a:extLst>
                <a:ext uri="{FF2B5EF4-FFF2-40B4-BE49-F238E27FC236}">
                  <a16:creationId xmlns="" xmlns:a16="http://schemas.microsoft.com/office/drawing/2014/main" id="{E9E47CCC-6B6E-47D8-AE96-C3B190498376}"/>
                </a:ext>
              </a:extLst>
            </p:cNvPr>
            <p:cNvSpPr/>
            <p:nvPr/>
          </p:nvSpPr>
          <p:spPr>
            <a:xfrm>
              <a:off x="8223333" y="3253387"/>
              <a:ext cx="1878042" cy="81945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ms-MY" sz="105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endParaRPr lang="ms-MY" altLang="zh-CN" sz="105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98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80362" y="339982"/>
            <a:ext cx="1571167" cy="709901"/>
            <a:chOff x="580362" y="339982"/>
            <a:chExt cx="1571167" cy="709901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FBA385A9-5DFC-44BC-B10E-4C65FA241508}"/>
                </a:ext>
              </a:extLst>
            </p:cNvPr>
            <p:cNvSpPr txBox="1"/>
            <p:nvPr/>
          </p:nvSpPr>
          <p:spPr>
            <a:xfrm>
              <a:off x="580362" y="339982"/>
              <a:ext cx="13425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i="1" dirty="0" smtClean="0">
                  <a:solidFill>
                    <a:schemeClr val="bg1"/>
                  </a:solidFill>
                  <a:latin typeface="Avenir Medium Oblique" charset="0"/>
                  <a:ea typeface="Avenir Medium Oblique" charset="0"/>
                  <a:cs typeface="Avenir Medium Oblique" charset="0"/>
                </a:rPr>
                <a:t>PART.01</a:t>
              </a:r>
              <a:endParaRPr lang="zh-CN" altLang="en-US" sz="2000" i="1" dirty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CDB219AC-636F-4F7F-8855-C057B1A730F1}"/>
                </a:ext>
              </a:extLst>
            </p:cNvPr>
            <p:cNvSpPr txBox="1"/>
            <p:nvPr/>
          </p:nvSpPr>
          <p:spPr>
            <a:xfrm>
              <a:off x="595827" y="711329"/>
              <a:ext cx="15557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年中工作背景</a:t>
              </a:r>
              <a:endParaRPr lang="zh-CN" altLang="en-US" sz="16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14" b="48144"/>
          <a:stretch/>
        </p:blipFill>
        <p:spPr>
          <a:xfrm>
            <a:off x="0" y="1636294"/>
            <a:ext cx="12192000" cy="2181727"/>
          </a:xfrm>
          <a:prstGeom prst="rect">
            <a:avLst/>
          </a:prstGeom>
        </p:spPr>
      </p:pic>
      <p:grpSp>
        <p:nvGrpSpPr>
          <p:cNvPr id="6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932059" y="4404432"/>
            <a:ext cx="3238500" cy="1032510"/>
            <a:chOff x="13562" y="7902"/>
            <a:chExt cx="5100" cy="1626"/>
          </a:xfrm>
        </p:grpSpPr>
        <p:sp>
          <p:nvSpPr>
            <p:cNvPr id="7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8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9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4627447" y="4404432"/>
            <a:ext cx="3238500" cy="1032510"/>
            <a:chOff x="13562" y="7902"/>
            <a:chExt cx="5100" cy="1626"/>
          </a:xfrm>
        </p:grpSpPr>
        <p:sp>
          <p:nvSpPr>
            <p:cNvPr id="10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1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12" name="组合 12">
            <a:extLst>
              <a:ext uri="{FF2B5EF4-FFF2-40B4-BE49-F238E27FC236}">
                <a16:creationId xmlns="" xmlns:a16="http://schemas.microsoft.com/office/drawing/2014/main" id="{7940032E-CCFF-4F06-AE4A-083AE6D847B4}"/>
              </a:ext>
            </a:extLst>
          </p:cNvPr>
          <p:cNvGrpSpPr/>
          <p:nvPr/>
        </p:nvGrpSpPr>
        <p:grpSpPr>
          <a:xfrm>
            <a:off x="8322835" y="4404432"/>
            <a:ext cx="3238500" cy="1032510"/>
            <a:chOff x="13562" y="7902"/>
            <a:chExt cx="5100" cy="1626"/>
          </a:xfrm>
        </p:grpSpPr>
        <p:sp>
          <p:nvSpPr>
            <p:cNvPr id="13" name="文本框 10">
              <a:extLst>
                <a:ext uri="{FF2B5EF4-FFF2-40B4-BE49-F238E27FC236}">
                  <a16:creationId xmlns="" xmlns:a16="http://schemas.microsoft.com/office/drawing/2014/main" id="{05A56BF2-6A79-4DEE-919E-E196196850A0}"/>
                </a:ext>
              </a:extLst>
            </p:cNvPr>
            <p:cNvSpPr txBox="1"/>
            <p:nvPr/>
          </p:nvSpPr>
          <p:spPr>
            <a:xfrm>
              <a:off x="13562" y="7902"/>
              <a:ext cx="2942" cy="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Wingdings" charset="2"/>
                <a:buChar char="n"/>
              </a:pPr>
              <a:r>
                <a:rPr lang="zh-CN" alt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输入短标题</a:t>
              </a:r>
            </a:p>
          </p:txBody>
        </p:sp>
        <p:sp>
          <p:nvSpPr>
            <p:cNvPr id="14" name="Rectangle 37">
              <a:extLst>
                <a:ext uri="{FF2B5EF4-FFF2-40B4-BE49-F238E27FC236}">
                  <a16:creationId xmlns="" xmlns:a16="http://schemas.microsoft.com/office/drawing/2014/main" id="{BE30EB31-9B19-4EDD-8356-33D05734009A}"/>
                </a:ext>
              </a:extLst>
            </p:cNvPr>
            <p:cNvSpPr/>
            <p:nvPr/>
          </p:nvSpPr>
          <p:spPr>
            <a:xfrm>
              <a:off x="13562" y="8292"/>
              <a:ext cx="5100" cy="123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ms-MY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  <a:r>
                <a:rPr lang="ms-MY" altLang="zh-CN" sz="1000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" panose="020B0503020204020204" pitchFamily="34" charset="-122"/>
                  <a:cs typeface="+mn-ea"/>
                  <a:sym typeface="Century Gothic" panose="020B0502020202020204" pitchFamily="34" charset="0"/>
                </a:rPr>
                <a:t>Lorem ipsum dolor sit amet consectetur adipiscing elit. </a:t>
              </a:r>
            </a:p>
          </p:txBody>
        </p:sp>
      </p:grpSp>
      <p:cxnSp>
        <p:nvCxnSpPr>
          <p:cNvPr id="15" name="直线连接符 14"/>
          <p:cNvCxnSpPr/>
          <p:nvPr/>
        </p:nvCxnSpPr>
        <p:spPr>
          <a:xfrm>
            <a:off x="4045610" y="4404432"/>
            <a:ext cx="0" cy="103251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/>
          <p:cNvCxnSpPr/>
          <p:nvPr/>
        </p:nvCxnSpPr>
        <p:spPr>
          <a:xfrm>
            <a:off x="7815981" y="4404432"/>
            <a:ext cx="0" cy="103251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28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5" y="806824"/>
            <a:ext cx="4891144" cy="500230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BA385A9-5DFC-44BC-B10E-4C65FA241508}"/>
              </a:ext>
            </a:extLst>
          </p:cNvPr>
          <p:cNvSpPr txBox="1"/>
          <p:nvPr/>
        </p:nvSpPr>
        <p:spPr>
          <a:xfrm>
            <a:off x="6345832" y="1888627"/>
            <a:ext cx="3760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i="1" dirty="0" smtClean="0">
                <a:solidFill>
                  <a:schemeClr val="bg1"/>
                </a:solidFill>
                <a:latin typeface="Avenir Medium Oblique" charset="0"/>
                <a:ea typeface="Avenir Medium Oblique" charset="0"/>
                <a:cs typeface="Avenir Medium Oblique" charset="0"/>
              </a:rPr>
              <a:t>PART.02</a:t>
            </a:r>
            <a:endParaRPr lang="zh-CN" altLang="en-US" sz="5400" i="1" dirty="0">
              <a:solidFill>
                <a:schemeClr val="bg1"/>
              </a:solidFill>
              <a:latin typeface="Avenir Medium Oblique" charset="0"/>
              <a:ea typeface="Avenir Medium Oblique" charset="0"/>
              <a:cs typeface="Avenir Medium Oblique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DB219AC-636F-4F7F-8855-C057B1A730F1}"/>
              </a:ext>
            </a:extLst>
          </p:cNvPr>
          <p:cNvSpPr txBox="1"/>
          <p:nvPr/>
        </p:nvSpPr>
        <p:spPr>
          <a:xfrm>
            <a:off x="6366559" y="3140450"/>
            <a:ext cx="4302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编程建模</a:t>
            </a:r>
            <a:endParaRPr lang="zh-CN" altLang="en-US" sz="4400" b="1" dirty="0">
              <a:solidFill>
                <a:schemeClr val="bg1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231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1231</Words>
  <Application>Microsoft Office PowerPoint</Application>
  <PresentationFormat>自定义</PresentationFormat>
  <Paragraphs>190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刘士微</dc:creator>
  <cp:lastModifiedBy>Windows 用户</cp:lastModifiedBy>
  <cp:revision>162</cp:revision>
  <dcterms:created xsi:type="dcterms:W3CDTF">2017-08-18T03:02:00Z</dcterms:created>
  <dcterms:modified xsi:type="dcterms:W3CDTF">2019-05-17T09:27:42Z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